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sldIdLst>
    <p:sldId id="258" r:id="rId5"/>
    <p:sldId id="305" r:id="rId6"/>
    <p:sldId id="257" r:id="rId7"/>
    <p:sldId id="263" r:id="rId8"/>
    <p:sldId id="291" r:id="rId9"/>
    <p:sldId id="292" r:id="rId10"/>
    <p:sldId id="294" r:id="rId11"/>
    <p:sldId id="293" r:id="rId12"/>
    <p:sldId id="301" r:id="rId13"/>
    <p:sldId id="260" r:id="rId14"/>
    <p:sldId id="265" r:id="rId15"/>
    <p:sldId id="262" r:id="rId16"/>
    <p:sldId id="285" r:id="rId17"/>
    <p:sldId id="279" r:id="rId18"/>
    <p:sldId id="277" r:id="rId19"/>
    <p:sldId id="278" r:id="rId20"/>
    <p:sldId id="286" r:id="rId21"/>
    <p:sldId id="289" r:id="rId22"/>
    <p:sldId id="281" r:id="rId23"/>
    <p:sldId id="282" r:id="rId24"/>
    <p:sldId id="283" r:id="rId25"/>
    <p:sldId id="284" r:id="rId26"/>
    <p:sldId id="270" r:id="rId27"/>
    <p:sldId id="266" r:id="rId28"/>
    <p:sldId id="269" r:id="rId29"/>
    <p:sldId id="276" r:id="rId30"/>
    <p:sldId id="295" r:id="rId31"/>
    <p:sldId id="271" r:id="rId32"/>
    <p:sldId id="261" r:id="rId33"/>
    <p:sldId id="287" r:id="rId34"/>
    <p:sldId id="290" r:id="rId35"/>
    <p:sldId id="288" r:id="rId36"/>
    <p:sldId id="275" r:id="rId37"/>
    <p:sldId id="259" r:id="rId38"/>
    <p:sldId id="273" r:id="rId39"/>
    <p:sldId id="298" r:id="rId40"/>
    <p:sldId id="296" r:id="rId41"/>
    <p:sldId id="297" r:id="rId42"/>
    <p:sldId id="300" r:id="rId43"/>
    <p:sldId id="299" r:id="rId44"/>
    <p:sldId id="303" r:id="rId45"/>
    <p:sldId id="302" r:id="rId46"/>
    <p:sldId id="304" r:id="rId47"/>
    <p:sldId id="306" r:id="rId48"/>
    <p:sldId id="280" r:id="rId4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65" autoAdjust="0"/>
    <p:restoredTop sz="94660"/>
  </p:normalViewPr>
  <p:slideViewPr>
    <p:cSldViewPr>
      <p:cViewPr>
        <p:scale>
          <a:sx n="76" d="100"/>
          <a:sy n="76" d="100"/>
        </p:scale>
        <p:origin x="-1056" y="20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01718554-C553-49A9-9D9F-F7D66AD5E78F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331D6D05-1983-40E0-8E1F-B2F0776FBF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4085"/>
            <a:ext cx="8229600" cy="1143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37085"/>
            <a:ext cx="8229600" cy="4189078"/>
          </a:xfrm>
        </p:spPr>
        <p:txBody>
          <a:bodyPr vert="eaVert"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01718554-C553-49A9-9D9F-F7D66AD5E78F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331D6D05-1983-40E0-8E1F-B2F0776FBFC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ptheaderar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94085"/>
            <a:ext cx="2057400" cy="5332078"/>
          </a:xfrm>
        </p:spPr>
        <p:txBody>
          <a:bodyPr vert="eaVert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94085"/>
            <a:ext cx="6019800" cy="5332078"/>
          </a:xfrm>
        </p:spPr>
        <p:txBody>
          <a:bodyPr vert="eaVert"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01718554-C553-49A9-9D9F-F7D66AD5E78F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331D6D05-1983-40E0-8E1F-B2F0776FBFC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ptheaderar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88DCA1-AFD9-4DAA-9B6E-CB28317BE56D}" type="datetime1">
              <a:rPr lang="en-US" smtClean="0"/>
              <a:t>6/13/2013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5133BE-0747-CF43-AC7B-B39CAA581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8F88753-CE4B-4A6C-A83D-FBA2CB112FCA}" type="datetime1">
              <a:rPr lang="en-US" smtClean="0"/>
              <a:t>6/13/2013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5133BE-0747-CF43-AC7B-B39CAA581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1190E31-1B7D-471B-99C6-4547C0721976}" type="datetime1">
              <a:rPr lang="en-US" smtClean="0"/>
              <a:t>6/13/2013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5133BE-0747-CF43-AC7B-B39CAA581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ABA7618-C417-4D03-92ED-56F7E326FB6B}" type="datetime1">
              <a:rPr lang="en-US" smtClean="0"/>
              <a:t>6/13/2013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5133BE-0747-CF43-AC7B-B39CAA581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9BA6C4B-B27F-49FC-BE00-7328B5604DBE}" type="datetime1">
              <a:rPr lang="en-US" smtClean="0"/>
              <a:t>6/13/2013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5133BE-0747-CF43-AC7B-B39CAA581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0C5B0AE-9EB3-4818-A9CB-34E2D8CAC1E7}" type="datetime1">
              <a:rPr lang="en-US" smtClean="0"/>
              <a:t>6/13/2013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5133BE-0747-CF43-AC7B-B39CAA581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4681BE3-FA9F-44E9-945C-40B27A594EAF}" type="datetime1">
              <a:rPr lang="en-US" smtClean="0"/>
              <a:t>6/13/2013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5133BE-0747-CF43-AC7B-B39CAA581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21B0E20-6E63-4178-AAD4-706D174D6FCF}" type="datetime1">
              <a:rPr lang="en-US" smtClean="0"/>
              <a:t>6/13/2013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5133BE-0747-CF43-AC7B-B39CAA581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4599"/>
            <a:ext cx="8229600" cy="1143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01718554-C553-49A9-9D9F-F7D66AD5E78F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331D6D05-1983-40E0-8E1F-B2F0776FBFC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ptheaderar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826167"/>
            <a:ext cx="5486400" cy="390140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1CD6022-1AFE-48AF-9A13-51F6CF053C9E}" type="datetime1">
              <a:rPr lang="en-US" smtClean="0"/>
              <a:t>6/13/2013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5133BE-0747-CF43-AC7B-B39CAA581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8E8721-4F71-4394-A882-E1AC20B20339}" type="datetime1">
              <a:rPr lang="en-US" smtClean="0"/>
              <a:t>6/13/2013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5133BE-0747-CF43-AC7B-B39CAA581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826168"/>
            <a:ext cx="2057400" cy="5299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826168"/>
            <a:ext cx="6019800" cy="529999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682D066-44B9-4596-B859-5A2BC8BA7832}" type="datetime1">
              <a:rPr lang="en-US" smtClean="0"/>
              <a:t>6/13/2013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5133BE-0747-CF43-AC7B-B39CAA581C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0C93CE3-2F4B-4A6F-BDDB-FA83620FEA67}" type="datetime1">
              <a:rPr lang="en-US" smtClean="0">
                <a:solidFill>
                  <a:srgbClr val="2D2D8A"/>
                </a:solidFill>
              </a:rPr>
              <a:pPr/>
              <a:t>6/13/2013</a:t>
            </a:fld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255133BE-0747-CF43-AC7B-B39CAA581CB3}" type="slidenum">
              <a:rPr lang="en-US">
                <a:solidFill>
                  <a:srgbClr val="2D2D8A"/>
                </a:solidFill>
              </a:rPr>
              <a:pPr/>
              <a:t>‹#›</a:t>
            </a:fld>
            <a:endParaRPr lang="en-US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41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4599"/>
            <a:ext cx="8229600" cy="1143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B538FB8F-1E2E-40D5-8C04-5B2AFA22BEFC}" type="datetime1">
              <a:rPr lang="en-US" smtClean="0">
                <a:solidFill>
                  <a:srgbClr val="2D2D8A"/>
                </a:solidFill>
              </a:rPr>
              <a:pPr/>
              <a:t>6/13/2013</a:t>
            </a:fld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255133BE-0747-CF43-AC7B-B39CAA581CB3}" type="slidenum">
              <a:rPr lang="en-US">
                <a:solidFill>
                  <a:srgbClr val="2D2D8A"/>
                </a:solidFill>
              </a:rPr>
              <a:pPr/>
              <a:t>‹#›</a:t>
            </a:fld>
            <a:endParaRPr lang="en-US" dirty="0">
              <a:solidFill>
                <a:srgbClr val="2D2D8A"/>
              </a:solidFill>
            </a:endParaRPr>
          </a:p>
        </p:txBody>
      </p:sp>
      <p:pic>
        <p:nvPicPr>
          <p:cNvPr id="7" name="Picture 6" descr="pptheaderart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5717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3F8C0095-2756-4722-8771-1D90EBCF4FB3}" type="datetime1">
              <a:rPr lang="en-US" smtClean="0">
                <a:solidFill>
                  <a:srgbClr val="2D2D8A"/>
                </a:solidFill>
              </a:rPr>
              <a:pPr/>
              <a:t>6/13/2013</a:t>
            </a:fld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255133BE-0747-CF43-AC7B-B39CAA581CB3}" type="slidenum">
              <a:rPr lang="en-US">
                <a:solidFill>
                  <a:srgbClr val="2D2D8A"/>
                </a:solidFill>
              </a:rPr>
              <a:pPr/>
              <a:t>‹#›</a:t>
            </a:fld>
            <a:endParaRPr lang="en-US" dirty="0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9819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4084"/>
            <a:ext cx="8229600" cy="623553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accent6"/>
                </a:solidFill>
              </a:defRPr>
            </a:lvl1pPr>
            <a:lvl2pPr>
              <a:defRPr sz="2400">
                <a:solidFill>
                  <a:schemeClr val="accent6"/>
                </a:solidFill>
              </a:defRPr>
            </a:lvl2pPr>
            <a:lvl3pPr>
              <a:defRPr sz="2000">
                <a:solidFill>
                  <a:schemeClr val="accent6"/>
                </a:solidFill>
              </a:defRPr>
            </a:lvl3pPr>
            <a:lvl4pPr>
              <a:defRPr sz="1800">
                <a:solidFill>
                  <a:schemeClr val="accent6"/>
                </a:solidFill>
              </a:defRPr>
            </a:lvl4pPr>
            <a:lvl5pPr>
              <a:defRPr sz="1800">
                <a:solidFill>
                  <a:schemeClr val="accent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accent6"/>
                </a:solidFill>
              </a:defRPr>
            </a:lvl1pPr>
            <a:lvl2pPr>
              <a:defRPr sz="2400">
                <a:solidFill>
                  <a:schemeClr val="accent6"/>
                </a:solidFill>
              </a:defRPr>
            </a:lvl2pPr>
            <a:lvl3pPr>
              <a:defRPr sz="2000">
                <a:solidFill>
                  <a:schemeClr val="accent6"/>
                </a:solidFill>
              </a:defRPr>
            </a:lvl3pPr>
            <a:lvl4pPr>
              <a:defRPr sz="1800">
                <a:solidFill>
                  <a:schemeClr val="accent6"/>
                </a:solidFill>
              </a:defRPr>
            </a:lvl4pPr>
            <a:lvl5pPr>
              <a:defRPr sz="1800">
                <a:solidFill>
                  <a:schemeClr val="accent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00B87EC-E14D-4804-B011-7307C61046BD}" type="datetime1">
              <a:rPr lang="en-US" smtClean="0">
                <a:solidFill>
                  <a:srgbClr val="2D2D8A"/>
                </a:solidFill>
              </a:rPr>
              <a:pPr/>
              <a:t>6/13/2013</a:t>
            </a:fld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255133BE-0747-CF43-AC7B-B39CAA581CB3}" type="slidenum">
              <a:rPr lang="en-US">
                <a:solidFill>
                  <a:srgbClr val="2D2D8A"/>
                </a:solidFill>
              </a:rPr>
              <a:pPr/>
              <a:t>‹#›</a:t>
            </a:fld>
            <a:endParaRPr lang="en-US" dirty="0">
              <a:solidFill>
                <a:srgbClr val="2D2D8A"/>
              </a:solidFill>
            </a:endParaRPr>
          </a:p>
        </p:txBody>
      </p:sp>
      <p:pic>
        <p:nvPicPr>
          <p:cNvPr id="8" name="Picture 7" descr="pptheaderart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8709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4084"/>
            <a:ext cx="8229600" cy="623553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3895"/>
            <a:ext cx="4040188" cy="85942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43316"/>
            <a:ext cx="4040188" cy="3782847"/>
          </a:xfrm>
        </p:spPr>
        <p:txBody>
          <a:bodyPr/>
          <a:lstStyle>
            <a:lvl1pPr>
              <a:defRPr sz="2400">
                <a:solidFill>
                  <a:schemeClr val="accent6"/>
                </a:solidFill>
              </a:defRPr>
            </a:lvl1pPr>
            <a:lvl2pPr>
              <a:defRPr sz="2000">
                <a:solidFill>
                  <a:schemeClr val="accent6"/>
                </a:solidFill>
              </a:defRPr>
            </a:lvl2pPr>
            <a:lvl3pPr>
              <a:defRPr sz="1800">
                <a:solidFill>
                  <a:schemeClr val="accent6"/>
                </a:solidFill>
              </a:defRPr>
            </a:lvl3pPr>
            <a:lvl4pPr>
              <a:defRPr sz="1600">
                <a:solidFill>
                  <a:schemeClr val="accent6"/>
                </a:solidFill>
              </a:defRPr>
            </a:lvl4pPr>
            <a:lvl5pPr>
              <a:defRPr sz="1600">
                <a:solidFill>
                  <a:schemeClr val="accent6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AE7BA081-C25F-4BC9-8DFA-8FC654197371}" type="datetime1">
              <a:rPr lang="en-US" smtClean="0">
                <a:solidFill>
                  <a:srgbClr val="2D2D8A"/>
                </a:solidFill>
              </a:rPr>
              <a:pPr/>
              <a:t>6/13/2013</a:t>
            </a:fld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255133BE-0747-CF43-AC7B-B39CAA581CB3}" type="slidenum">
              <a:rPr lang="en-US">
                <a:solidFill>
                  <a:srgbClr val="2D2D8A"/>
                </a:solidFill>
              </a:rPr>
              <a:pPr/>
              <a:t>‹#›</a:t>
            </a:fld>
            <a:endParaRPr lang="en-US" dirty="0">
              <a:solidFill>
                <a:srgbClr val="2D2D8A"/>
              </a:solidFill>
            </a:endParaRPr>
          </a:p>
        </p:txBody>
      </p:sp>
      <p:pic>
        <p:nvPicPr>
          <p:cNvPr id="10" name="Picture 9" descr="pptheaderart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4636167" y="1483895"/>
            <a:ext cx="4040188" cy="85942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4"/>
          </p:nvPr>
        </p:nvSpPr>
        <p:spPr>
          <a:xfrm>
            <a:off x="4636167" y="2343316"/>
            <a:ext cx="4040188" cy="3782847"/>
          </a:xfrm>
        </p:spPr>
        <p:txBody>
          <a:bodyPr/>
          <a:lstStyle>
            <a:lvl1pPr>
              <a:defRPr sz="2400">
                <a:solidFill>
                  <a:schemeClr val="accent6"/>
                </a:solidFill>
              </a:defRPr>
            </a:lvl1pPr>
            <a:lvl2pPr>
              <a:defRPr sz="2000">
                <a:solidFill>
                  <a:schemeClr val="accent6"/>
                </a:solidFill>
              </a:defRPr>
            </a:lvl2pPr>
            <a:lvl3pPr>
              <a:defRPr sz="1800">
                <a:solidFill>
                  <a:schemeClr val="accent6"/>
                </a:solidFill>
              </a:defRPr>
            </a:lvl3pPr>
            <a:lvl4pPr>
              <a:defRPr sz="1600">
                <a:solidFill>
                  <a:schemeClr val="accent6"/>
                </a:solidFill>
              </a:defRPr>
            </a:lvl4pPr>
            <a:lvl5pPr>
              <a:defRPr sz="1600">
                <a:solidFill>
                  <a:schemeClr val="accent6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7721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cover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32084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899"/>
            <a:ext cx="8229600" cy="11430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FEAD664-468F-49A8-A5AA-95DA902EDA58}" type="datetime1">
              <a:rPr lang="en-US" smtClean="0">
                <a:solidFill>
                  <a:srgbClr val="FFFFFF"/>
                </a:solidFill>
              </a:rPr>
              <a:pPr/>
              <a:t>6/13/2013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82014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FA02F134-8944-4DEE-8AAD-03A89D28AB68}" type="datetime1">
              <a:rPr lang="en-US" smtClean="0">
                <a:solidFill>
                  <a:srgbClr val="2D2D8A"/>
                </a:solidFill>
              </a:rPr>
              <a:pPr/>
              <a:t>6/13/2013</a:t>
            </a:fld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255133BE-0747-CF43-AC7B-B39CAA581CB3}" type="slidenum">
              <a:rPr lang="en-US">
                <a:solidFill>
                  <a:srgbClr val="2D2D8A"/>
                </a:solidFill>
              </a:rPr>
              <a:pPr/>
              <a:t>‹#›</a:t>
            </a:fld>
            <a:endParaRPr lang="en-US" dirty="0">
              <a:solidFill>
                <a:srgbClr val="2D2D8A"/>
              </a:solidFill>
            </a:endParaRPr>
          </a:p>
        </p:txBody>
      </p:sp>
      <p:pic>
        <p:nvPicPr>
          <p:cNvPr id="5" name="Picture 4" descr="pptheaderart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48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01718554-C553-49A9-9D9F-F7D66AD5E78F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331D6D05-1983-40E0-8E1F-B2F0776FBFC3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4084"/>
            <a:ext cx="3008313" cy="641015"/>
          </a:xfrm>
        </p:spPr>
        <p:txBody>
          <a:bodyPr anchor="b"/>
          <a:lstStyle>
            <a:lvl1pPr algn="l">
              <a:defRPr sz="2000" b="1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94085"/>
            <a:ext cx="5111750" cy="5332078"/>
          </a:xfrm>
        </p:spPr>
        <p:txBody>
          <a:bodyPr/>
          <a:lstStyle>
            <a:lvl1pPr>
              <a:defRPr sz="3200">
                <a:solidFill>
                  <a:schemeClr val="accent6"/>
                </a:solidFill>
              </a:defRPr>
            </a:lvl1pPr>
            <a:lvl2pPr>
              <a:defRPr sz="2800">
                <a:solidFill>
                  <a:schemeClr val="accent6"/>
                </a:solidFill>
              </a:defRPr>
            </a:lvl2pPr>
            <a:lvl3pPr>
              <a:defRPr sz="2400">
                <a:solidFill>
                  <a:schemeClr val="accent6"/>
                </a:solidFill>
              </a:defRPr>
            </a:lvl3pPr>
            <a:lvl4pPr>
              <a:defRPr sz="2000">
                <a:solidFill>
                  <a:schemeClr val="accent6"/>
                </a:solidFill>
              </a:defRPr>
            </a:lvl4pPr>
            <a:lvl5pPr>
              <a:defRPr sz="2000">
                <a:solidFill>
                  <a:schemeClr val="accent6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C8E5A04B-E226-4CB5-9EF0-3CDD4F3B5352}" type="datetime1">
              <a:rPr lang="en-US" smtClean="0">
                <a:solidFill>
                  <a:srgbClr val="2D2D8A"/>
                </a:solidFill>
              </a:rPr>
              <a:pPr/>
              <a:t>6/13/2013</a:t>
            </a:fld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255133BE-0747-CF43-AC7B-B39CAA581CB3}" type="slidenum">
              <a:rPr lang="en-US">
                <a:solidFill>
                  <a:srgbClr val="2D2D8A"/>
                </a:solidFill>
              </a:rPr>
              <a:pPr/>
              <a:t>‹#›</a:t>
            </a:fld>
            <a:endParaRPr lang="en-US" dirty="0">
              <a:solidFill>
                <a:srgbClr val="2D2D8A"/>
              </a:solidFill>
            </a:endParaRPr>
          </a:p>
        </p:txBody>
      </p:sp>
      <p:pic>
        <p:nvPicPr>
          <p:cNvPr id="10" name="Picture 9" descr="pptheaderart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5162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94085"/>
            <a:ext cx="5486400" cy="39334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4542E612-1643-4B3A-8623-2849C6206336}" type="datetime1">
              <a:rPr lang="en-US" smtClean="0">
                <a:solidFill>
                  <a:srgbClr val="2D2D8A"/>
                </a:solidFill>
              </a:rPr>
              <a:pPr/>
              <a:t>6/13/2013</a:t>
            </a:fld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255133BE-0747-CF43-AC7B-B39CAA581CB3}" type="slidenum">
              <a:rPr lang="en-US">
                <a:solidFill>
                  <a:srgbClr val="2D2D8A"/>
                </a:solidFill>
              </a:rPr>
              <a:pPr/>
              <a:t>‹#›</a:t>
            </a:fld>
            <a:endParaRPr lang="en-US" dirty="0">
              <a:solidFill>
                <a:srgbClr val="2D2D8A"/>
              </a:solidFill>
            </a:endParaRPr>
          </a:p>
        </p:txBody>
      </p:sp>
      <p:pic>
        <p:nvPicPr>
          <p:cNvPr id="8" name="Picture 7" descr="pptheaderart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390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4085"/>
            <a:ext cx="8229600" cy="1143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37085"/>
            <a:ext cx="8229600" cy="4189078"/>
          </a:xfrm>
        </p:spPr>
        <p:txBody>
          <a:bodyPr vert="eaVert"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10A34A0C-F015-4692-8A63-06AEB2FEA380}" type="datetime1">
              <a:rPr lang="en-US" smtClean="0">
                <a:solidFill>
                  <a:srgbClr val="2D2D8A"/>
                </a:solidFill>
              </a:rPr>
              <a:pPr/>
              <a:t>6/13/2013</a:t>
            </a:fld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255133BE-0747-CF43-AC7B-B39CAA581CB3}" type="slidenum">
              <a:rPr lang="en-US">
                <a:solidFill>
                  <a:srgbClr val="2D2D8A"/>
                </a:solidFill>
              </a:rPr>
              <a:pPr/>
              <a:t>‹#›</a:t>
            </a:fld>
            <a:endParaRPr lang="en-US" dirty="0">
              <a:solidFill>
                <a:srgbClr val="2D2D8A"/>
              </a:solidFill>
            </a:endParaRPr>
          </a:p>
        </p:txBody>
      </p:sp>
      <p:pic>
        <p:nvPicPr>
          <p:cNvPr id="7" name="Picture 6" descr="pptheaderart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43423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94085"/>
            <a:ext cx="2057400" cy="5332078"/>
          </a:xfrm>
        </p:spPr>
        <p:txBody>
          <a:bodyPr vert="eaVert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94085"/>
            <a:ext cx="6019800" cy="5332078"/>
          </a:xfrm>
        </p:spPr>
        <p:txBody>
          <a:bodyPr vert="eaVert"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5259E521-087C-4D37-B322-3052E3A444EB}" type="datetime1">
              <a:rPr lang="en-US" smtClean="0">
                <a:solidFill>
                  <a:srgbClr val="2D2D8A"/>
                </a:solidFill>
              </a:rPr>
              <a:pPr/>
              <a:t>6/13/2013</a:t>
            </a:fld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255133BE-0747-CF43-AC7B-B39CAA581CB3}" type="slidenum">
              <a:rPr lang="en-US">
                <a:solidFill>
                  <a:srgbClr val="2D2D8A"/>
                </a:solidFill>
              </a:rPr>
              <a:pPr/>
              <a:t>‹#›</a:t>
            </a:fld>
            <a:endParaRPr lang="en-US" dirty="0">
              <a:solidFill>
                <a:srgbClr val="2D2D8A"/>
              </a:solidFill>
            </a:endParaRPr>
          </a:p>
        </p:txBody>
      </p:sp>
      <p:pic>
        <p:nvPicPr>
          <p:cNvPr id="7" name="Picture 6" descr="pptheaderart1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0486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6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C3F416CD-67A3-4CF0-A210-F6AF31AC147F}" type="datetimeFigureOut">
              <a:rPr lang="en-US" smtClean="0">
                <a:solidFill>
                  <a:srgbClr val="2D2D8A"/>
                </a:solidFill>
              </a:rPr>
              <a:pPr/>
              <a:t>6/14/2013</a:t>
            </a:fld>
            <a:endParaRPr lang="en-US">
              <a:solidFill>
                <a:srgbClr val="2D2D8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96652B35-718D-4E28-AFEB-B694A3B357E8}" type="slidenum">
              <a:rPr lang="en-US">
                <a:solidFill>
                  <a:srgbClr val="2D2D8A"/>
                </a:solidFill>
              </a:rPr>
              <a:pPr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980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34599"/>
            <a:ext cx="8229600" cy="1143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992563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C3F416CD-67A3-4CF0-A210-F6AF31AC147F}" type="datetimeFigureOut">
              <a:rPr lang="en-US" smtClean="0">
                <a:solidFill>
                  <a:srgbClr val="2D2D8A"/>
                </a:solidFill>
              </a:rPr>
              <a:pPr/>
              <a:t>6/14/2013</a:t>
            </a:fld>
            <a:endParaRPr lang="en-US">
              <a:solidFill>
                <a:srgbClr val="2D2D8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96652B35-718D-4E28-AFEB-B694A3B357E8}" type="slidenum">
              <a:rPr lang="en-US">
                <a:solidFill>
                  <a:srgbClr val="2D2D8A"/>
                </a:solidFill>
              </a:rPr>
              <a:pPr/>
              <a:t>‹#›</a:t>
            </a:fld>
            <a:endParaRPr lang="en-US">
              <a:solidFill>
                <a:srgbClr val="2D2D8A"/>
              </a:solidFill>
            </a:endParaRPr>
          </a:p>
        </p:txBody>
      </p:sp>
      <p:pic>
        <p:nvPicPr>
          <p:cNvPr id="7" name="Picture 6" descr="pptheaderar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7984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accent6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C3F416CD-67A3-4CF0-A210-F6AF31AC147F}" type="datetimeFigureOut">
              <a:rPr lang="en-US" smtClean="0">
                <a:solidFill>
                  <a:srgbClr val="2D2D8A"/>
                </a:solidFill>
              </a:rPr>
              <a:pPr/>
              <a:t>6/14/2013</a:t>
            </a:fld>
            <a:endParaRPr lang="en-US">
              <a:solidFill>
                <a:srgbClr val="2D2D8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96652B35-718D-4E28-AFEB-B694A3B357E8}" type="slidenum">
              <a:rPr lang="en-US">
                <a:solidFill>
                  <a:srgbClr val="2D2D8A"/>
                </a:solidFill>
              </a:rPr>
              <a:pPr/>
              <a:t>‹#›</a:t>
            </a:fld>
            <a:endParaRPr lang="en-US">
              <a:solidFill>
                <a:srgbClr val="2D2D8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60522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4084"/>
            <a:ext cx="8229600" cy="623553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accent6"/>
                </a:solidFill>
              </a:defRPr>
            </a:lvl1pPr>
            <a:lvl2pPr>
              <a:defRPr sz="2400">
                <a:solidFill>
                  <a:schemeClr val="accent6"/>
                </a:solidFill>
              </a:defRPr>
            </a:lvl2pPr>
            <a:lvl3pPr>
              <a:defRPr sz="2000">
                <a:solidFill>
                  <a:schemeClr val="accent6"/>
                </a:solidFill>
              </a:defRPr>
            </a:lvl3pPr>
            <a:lvl4pPr>
              <a:defRPr sz="1800">
                <a:solidFill>
                  <a:schemeClr val="accent6"/>
                </a:solidFill>
              </a:defRPr>
            </a:lvl4pPr>
            <a:lvl5pPr>
              <a:defRPr sz="1800">
                <a:solidFill>
                  <a:schemeClr val="accent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accent6"/>
                </a:solidFill>
              </a:defRPr>
            </a:lvl1pPr>
            <a:lvl2pPr>
              <a:defRPr sz="2400">
                <a:solidFill>
                  <a:schemeClr val="accent6"/>
                </a:solidFill>
              </a:defRPr>
            </a:lvl2pPr>
            <a:lvl3pPr>
              <a:defRPr sz="2000">
                <a:solidFill>
                  <a:schemeClr val="accent6"/>
                </a:solidFill>
              </a:defRPr>
            </a:lvl3pPr>
            <a:lvl4pPr>
              <a:defRPr sz="1800">
                <a:solidFill>
                  <a:schemeClr val="accent6"/>
                </a:solidFill>
              </a:defRPr>
            </a:lvl4pPr>
            <a:lvl5pPr>
              <a:defRPr sz="1800">
                <a:solidFill>
                  <a:schemeClr val="accent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C3F416CD-67A3-4CF0-A210-F6AF31AC147F}" type="datetimeFigureOut">
              <a:rPr lang="en-US" smtClean="0">
                <a:solidFill>
                  <a:srgbClr val="2D2D8A"/>
                </a:solidFill>
              </a:rPr>
              <a:pPr/>
              <a:t>6/14/2013</a:t>
            </a:fld>
            <a:endParaRPr lang="en-US">
              <a:solidFill>
                <a:srgbClr val="2D2D8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96652B35-718D-4E28-AFEB-B694A3B357E8}" type="slidenum">
              <a:rPr lang="en-US">
                <a:solidFill>
                  <a:srgbClr val="2D2D8A"/>
                </a:solidFill>
              </a:rPr>
              <a:pPr/>
              <a:t>‹#›</a:t>
            </a:fld>
            <a:endParaRPr lang="en-US">
              <a:solidFill>
                <a:srgbClr val="2D2D8A"/>
              </a:solidFill>
            </a:endParaRPr>
          </a:p>
        </p:txBody>
      </p:sp>
      <p:pic>
        <p:nvPicPr>
          <p:cNvPr id="8" name="Picture 7" descr="pptheaderar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98215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4084"/>
            <a:ext cx="8229600" cy="623553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3895"/>
            <a:ext cx="4040188" cy="85942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43316"/>
            <a:ext cx="4040188" cy="3782847"/>
          </a:xfrm>
        </p:spPr>
        <p:txBody>
          <a:bodyPr/>
          <a:lstStyle>
            <a:lvl1pPr>
              <a:defRPr sz="2400">
                <a:solidFill>
                  <a:schemeClr val="accent6"/>
                </a:solidFill>
              </a:defRPr>
            </a:lvl1pPr>
            <a:lvl2pPr>
              <a:defRPr sz="2000">
                <a:solidFill>
                  <a:schemeClr val="accent6"/>
                </a:solidFill>
              </a:defRPr>
            </a:lvl2pPr>
            <a:lvl3pPr>
              <a:defRPr sz="1800">
                <a:solidFill>
                  <a:schemeClr val="accent6"/>
                </a:solidFill>
              </a:defRPr>
            </a:lvl3pPr>
            <a:lvl4pPr>
              <a:defRPr sz="1600">
                <a:solidFill>
                  <a:schemeClr val="accent6"/>
                </a:solidFill>
              </a:defRPr>
            </a:lvl4pPr>
            <a:lvl5pPr>
              <a:defRPr sz="1600">
                <a:solidFill>
                  <a:schemeClr val="accent6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C3F416CD-67A3-4CF0-A210-F6AF31AC147F}" type="datetimeFigureOut">
              <a:rPr lang="en-US" smtClean="0">
                <a:solidFill>
                  <a:srgbClr val="2D2D8A"/>
                </a:solidFill>
              </a:rPr>
              <a:pPr/>
              <a:t>6/14/2013</a:t>
            </a:fld>
            <a:endParaRPr lang="en-US">
              <a:solidFill>
                <a:srgbClr val="2D2D8A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96652B35-718D-4E28-AFEB-B694A3B357E8}" type="slidenum">
              <a:rPr lang="en-US">
                <a:solidFill>
                  <a:srgbClr val="2D2D8A"/>
                </a:solidFill>
              </a:rPr>
              <a:pPr/>
              <a:t>‹#›</a:t>
            </a:fld>
            <a:endParaRPr lang="en-US">
              <a:solidFill>
                <a:srgbClr val="2D2D8A"/>
              </a:solidFill>
            </a:endParaRPr>
          </a:p>
        </p:txBody>
      </p:sp>
      <p:pic>
        <p:nvPicPr>
          <p:cNvPr id="10" name="Picture 9" descr="pptheaderar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4636167" y="1483895"/>
            <a:ext cx="4040188" cy="85942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4"/>
          </p:nvPr>
        </p:nvSpPr>
        <p:spPr>
          <a:xfrm>
            <a:off x="4636167" y="2343316"/>
            <a:ext cx="4040188" cy="3782847"/>
          </a:xfrm>
        </p:spPr>
        <p:txBody>
          <a:bodyPr/>
          <a:lstStyle>
            <a:lvl1pPr>
              <a:defRPr sz="2400">
                <a:solidFill>
                  <a:schemeClr val="accent6"/>
                </a:solidFill>
              </a:defRPr>
            </a:lvl1pPr>
            <a:lvl2pPr>
              <a:defRPr sz="2000">
                <a:solidFill>
                  <a:schemeClr val="accent6"/>
                </a:solidFill>
              </a:defRPr>
            </a:lvl2pPr>
            <a:lvl3pPr>
              <a:defRPr sz="1800">
                <a:solidFill>
                  <a:schemeClr val="accent6"/>
                </a:solidFill>
              </a:defRPr>
            </a:lvl3pPr>
            <a:lvl4pPr>
              <a:defRPr sz="1600">
                <a:solidFill>
                  <a:schemeClr val="accent6"/>
                </a:solidFill>
              </a:defRPr>
            </a:lvl4pPr>
            <a:lvl5pPr>
              <a:defRPr sz="1600">
                <a:solidFill>
                  <a:schemeClr val="accent6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40645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cov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084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899"/>
            <a:ext cx="8229600" cy="11430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C3F416CD-67A3-4CF0-A210-F6AF31AC147F}" type="datetimeFigureOut">
              <a:rPr lang="en-US" smtClean="0">
                <a:solidFill>
                  <a:srgbClr val="FFFFFF"/>
                </a:solidFill>
              </a:rPr>
              <a:pPr/>
              <a:t>6/14/2013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4450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4084"/>
            <a:ext cx="8229600" cy="623553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accent6"/>
                </a:solidFill>
              </a:defRPr>
            </a:lvl1pPr>
            <a:lvl2pPr>
              <a:defRPr sz="2400">
                <a:solidFill>
                  <a:schemeClr val="accent6"/>
                </a:solidFill>
              </a:defRPr>
            </a:lvl2pPr>
            <a:lvl3pPr>
              <a:defRPr sz="2000">
                <a:solidFill>
                  <a:schemeClr val="accent6"/>
                </a:solidFill>
              </a:defRPr>
            </a:lvl3pPr>
            <a:lvl4pPr>
              <a:defRPr sz="1800">
                <a:solidFill>
                  <a:schemeClr val="accent6"/>
                </a:solidFill>
              </a:defRPr>
            </a:lvl4pPr>
            <a:lvl5pPr>
              <a:defRPr sz="1800">
                <a:solidFill>
                  <a:schemeClr val="accent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>
                <a:solidFill>
                  <a:schemeClr val="accent6"/>
                </a:solidFill>
              </a:defRPr>
            </a:lvl1pPr>
            <a:lvl2pPr>
              <a:defRPr sz="2400">
                <a:solidFill>
                  <a:schemeClr val="accent6"/>
                </a:solidFill>
              </a:defRPr>
            </a:lvl2pPr>
            <a:lvl3pPr>
              <a:defRPr sz="2000">
                <a:solidFill>
                  <a:schemeClr val="accent6"/>
                </a:solidFill>
              </a:defRPr>
            </a:lvl3pPr>
            <a:lvl4pPr>
              <a:defRPr sz="1800">
                <a:solidFill>
                  <a:schemeClr val="accent6"/>
                </a:solidFill>
              </a:defRPr>
            </a:lvl4pPr>
            <a:lvl5pPr>
              <a:defRPr sz="1800">
                <a:solidFill>
                  <a:schemeClr val="accent6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1718554-C553-49A9-9D9F-F7D66AD5E78F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fld id="{331D6D05-1983-40E0-8E1F-B2F0776FBFC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ptheaderar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C3F416CD-67A3-4CF0-A210-F6AF31AC147F}" type="datetimeFigureOut">
              <a:rPr lang="en-US" smtClean="0">
                <a:solidFill>
                  <a:srgbClr val="2D2D8A"/>
                </a:solidFill>
              </a:rPr>
              <a:pPr/>
              <a:t>6/14/2013</a:t>
            </a:fld>
            <a:endParaRPr lang="en-US">
              <a:solidFill>
                <a:srgbClr val="2D2D8A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96652B35-718D-4E28-AFEB-B694A3B357E8}" type="slidenum">
              <a:rPr lang="en-US">
                <a:solidFill>
                  <a:srgbClr val="2D2D8A"/>
                </a:solidFill>
              </a:rPr>
              <a:pPr/>
              <a:t>‹#›</a:t>
            </a:fld>
            <a:endParaRPr lang="en-US">
              <a:solidFill>
                <a:srgbClr val="2D2D8A"/>
              </a:solidFill>
            </a:endParaRPr>
          </a:p>
        </p:txBody>
      </p:sp>
      <p:pic>
        <p:nvPicPr>
          <p:cNvPr id="5" name="Picture 4" descr="pptheaderar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5354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4084"/>
            <a:ext cx="3008313" cy="641015"/>
          </a:xfrm>
        </p:spPr>
        <p:txBody>
          <a:bodyPr anchor="b"/>
          <a:lstStyle>
            <a:lvl1pPr algn="l">
              <a:defRPr sz="2000" b="1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94085"/>
            <a:ext cx="5111750" cy="5332078"/>
          </a:xfrm>
        </p:spPr>
        <p:txBody>
          <a:bodyPr/>
          <a:lstStyle>
            <a:lvl1pPr>
              <a:defRPr sz="3200">
                <a:solidFill>
                  <a:schemeClr val="accent6"/>
                </a:solidFill>
              </a:defRPr>
            </a:lvl1pPr>
            <a:lvl2pPr>
              <a:defRPr sz="2800">
                <a:solidFill>
                  <a:schemeClr val="accent6"/>
                </a:solidFill>
              </a:defRPr>
            </a:lvl2pPr>
            <a:lvl3pPr>
              <a:defRPr sz="2400">
                <a:solidFill>
                  <a:schemeClr val="accent6"/>
                </a:solidFill>
              </a:defRPr>
            </a:lvl3pPr>
            <a:lvl4pPr>
              <a:defRPr sz="2000">
                <a:solidFill>
                  <a:schemeClr val="accent6"/>
                </a:solidFill>
              </a:defRPr>
            </a:lvl4pPr>
            <a:lvl5pPr>
              <a:defRPr sz="2000">
                <a:solidFill>
                  <a:schemeClr val="accent6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C3F416CD-67A3-4CF0-A210-F6AF31AC147F}" type="datetimeFigureOut">
              <a:rPr lang="en-US" smtClean="0">
                <a:solidFill>
                  <a:srgbClr val="2D2D8A"/>
                </a:solidFill>
              </a:rPr>
              <a:pPr/>
              <a:t>6/14/2013</a:t>
            </a:fld>
            <a:endParaRPr lang="en-US">
              <a:solidFill>
                <a:srgbClr val="2D2D8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96652B35-718D-4E28-AFEB-B694A3B357E8}" type="slidenum">
              <a:rPr lang="en-US">
                <a:solidFill>
                  <a:srgbClr val="2D2D8A"/>
                </a:solidFill>
              </a:rPr>
              <a:pPr/>
              <a:t>‹#›</a:t>
            </a:fld>
            <a:endParaRPr lang="en-US">
              <a:solidFill>
                <a:srgbClr val="2D2D8A"/>
              </a:solidFill>
            </a:endParaRPr>
          </a:p>
        </p:txBody>
      </p:sp>
      <p:pic>
        <p:nvPicPr>
          <p:cNvPr id="10" name="Picture 9" descr="pptheaderar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25606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94085"/>
            <a:ext cx="5486400" cy="39334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C3F416CD-67A3-4CF0-A210-F6AF31AC147F}" type="datetimeFigureOut">
              <a:rPr lang="en-US" smtClean="0">
                <a:solidFill>
                  <a:srgbClr val="2D2D8A"/>
                </a:solidFill>
              </a:rPr>
              <a:pPr/>
              <a:t>6/14/2013</a:t>
            </a:fld>
            <a:endParaRPr lang="en-US">
              <a:solidFill>
                <a:srgbClr val="2D2D8A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96652B35-718D-4E28-AFEB-B694A3B357E8}" type="slidenum">
              <a:rPr lang="en-US">
                <a:solidFill>
                  <a:srgbClr val="2D2D8A"/>
                </a:solidFill>
              </a:rPr>
              <a:pPr/>
              <a:t>‹#›</a:t>
            </a:fld>
            <a:endParaRPr lang="en-US">
              <a:solidFill>
                <a:srgbClr val="2D2D8A"/>
              </a:solidFill>
            </a:endParaRPr>
          </a:p>
        </p:txBody>
      </p:sp>
      <p:pic>
        <p:nvPicPr>
          <p:cNvPr id="8" name="Picture 7" descr="pptheaderar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993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4085"/>
            <a:ext cx="8229600" cy="1143000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937085"/>
            <a:ext cx="8229600" cy="4189078"/>
          </a:xfrm>
        </p:spPr>
        <p:txBody>
          <a:bodyPr vert="eaVert"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C3F416CD-67A3-4CF0-A210-F6AF31AC147F}" type="datetimeFigureOut">
              <a:rPr lang="en-US" smtClean="0">
                <a:solidFill>
                  <a:srgbClr val="2D2D8A"/>
                </a:solidFill>
              </a:rPr>
              <a:pPr/>
              <a:t>6/14/2013</a:t>
            </a:fld>
            <a:endParaRPr lang="en-US">
              <a:solidFill>
                <a:srgbClr val="2D2D8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96652B35-718D-4E28-AFEB-B694A3B357E8}" type="slidenum">
              <a:rPr lang="en-US">
                <a:solidFill>
                  <a:srgbClr val="2D2D8A"/>
                </a:solidFill>
              </a:rPr>
              <a:pPr/>
              <a:t>‹#›</a:t>
            </a:fld>
            <a:endParaRPr lang="en-US">
              <a:solidFill>
                <a:srgbClr val="2D2D8A"/>
              </a:solidFill>
            </a:endParaRPr>
          </a:p>
        </p:txBody>
      </p:sp>
      <p:pic>
        <p:nvPicPr>
          <p:cNvPr id="7" name="Picture 6" descr="pptheaderar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75586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94085"/>
            <a:ext cx="2057400" cy="5332078"/>
          </a:xfrm>
        </p:spPr>
        <p:txBody>
          <a:bodyPr vert="eaVert"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94085"/>
            <a:ext cx="6019800" cy="5332078"/>
          </a:xfrm>
        </p:spPr>
        <p:txBody>
          <a:bodyPr vert="eaVert"/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C3F416CD-67A3-4CF0-A210-F6AF31AC147F}" type="datetimeFigureOut">
              <a:rPr lang="en-US" smtClean="0">
                <a:solidFill>
                  <a:srgbClr val="2D2D8A"/>
                </a:solidFill>
              </a:rPr>
              <a:pPr/>
              <a:t>6/14/2013</a:t>
            </a:fld>
            <a:endParaRPr lang="en-US">
              <a:solidFill>
                <a:srgbClr val="2D2D8A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96652B35-718D-4E28-AFEB-B694A3B357E8}" type="slidenum">
              <a:rPr lang="en-US">
                <a:solidFill>
                  <a:srgbClr val="2D2D8A"/>
                </a:solidFill>
              </a:rPr>
              <a:pPr/>
              <a:t>‹#›</a:t>
            </a:fld>
            <a:endParaRPr lang="en-US">
              <a:solidFill>
                <a:srgbClr val="2D2D8A"/>
              </a:solidFill>
            </a:endParaRPr>
          </a:p>
        </p:txBody>
      </p:sp>
      <p:pic>
        <p:nvPicPr>
          <p:cNvPr id="7" name="Picture 6" descr="pptheaderar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479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4084"/>
            <a:ext cx="8229600" cy="623553"/>
          </a:xfrm>
        </p:spPr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83895"/>
            <a:ext cx="4040188" cy="85942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343316"/>
            <a:ext cx="4040188" cy="3782847"/>
          </a:xfrm>
        </p:spPr>
        <p:txBody>
          <a:bodyPr/>
          <a:lstStyle>
            <a:lvl1pPr>
              <a:defRPr sz="2400">
                <a:solidFill>
                  <a:schemeClr val="accent6"/>
                </a:solidFill>
              </a:defRPr>
            </a:lvl1pPr>
            <a:lvl2pPr>
              <a:defRPr sz="2000">
                <a:solidFill>
                  <a:schemeClr val="accent6"/>
                </a:solidFill>
              </a:defRPr>
            </a:lvl2pPr>
            <a:lvl3pPr>
              <a:defRPr sz="1800">
                <a:solidFill>
                  <a:schemeClr val="accent6"/>
                </a:solidFill>
              </a:defRPr>
            </a:lvl3pPr>
            <a:lvl4pPr>
              <a:defRPr sz="1600">
                <a:solidFill>
                  <a:schemeClr val="accent6"/>
                </a:solidFill>
              </a:defRPr>
            </a:lvl4pPr>
            <a:lvl5pPr>
              <a:defRPr sz="1600">
                <a:solidFill>
                  <a:schemeClr val="accent6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01718554-C553-49A9-9D9F-F7D66AD5E78F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331D6D05-1983-40E0-8E1F-B2F0776FBFC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pptheaderar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4636167" y="1483895"/>
            <a:ext cx="4040188" cy="859421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half" idx="14"/>
          </p:nvPr>
        </p:nvSpPr>
        <p:spPr>
          <a:xfrm>
            <a:off x="4636167" y="2343316"/>
            <a:ext cx="4040188" cy="3782847"/>
          </a:xfrm>
        </p:spPr>
        <p:txBody>
          <a:bodyPr/>
          <a:lstStyle>
            <a:lvl1pPr>
              <a:defRPr sz="2400">
                <a:solidFill>
                  <a:schemeClr val="accent6"/>
                </a:solidFill>
              </a:defRPr>
            </a:lvl1pPr>
            <a:lvl2pPr>
              <a:defRPr sz="2000">
                <a:solidFill>
                  <a:schemeClr val="accent6"/>
                </a:solidFill>
              </a:defRPr>
            </a:lvl2pPr>
            <a:lvl3pPr>
              <a:defRPr sz="1800">
                <a:solidFill>
                  <a:schemeClr val="accent6"/>
                </a:solidFill>
              </a:defRPr>
            </a:lvl3pPr>
            <a:lvl4pPr>
              <a:defRPr sz="1600">
                <a:solidFill>
                  <a:schemeClr val="accent6"/>
                </a:solidFill>
              </a:defRPr>
            </a:lvl4pPr>
            <a:lvl5pPr>
              <a:defRPr sz="1600">
                <a:solidFill>
                  <a:schemeClr val="accent6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ptcov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084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72899"/>
            <a:ext cx="8229600" cy="1143000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1718554-C553-49A9-9D9F-F7D66AD5E78F}" type="datetimeFigureOut">
              <a:rPr lang="en-US" smtClean="0"/>
              <a:t>6/13/2013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01718554-C553-49A9-9D9F-F7D66AD5E78F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331D6D05-1983-40E0-8E1F-B2F0776FBFC3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 descr="pptheaderar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4084"/>
            <a:ext cx="3008313" cy="641015"/>
          </a:xfrm>
        </p:spPr>
        <p:txBody>
          <a:bodyPr anchor="b"/>
          <a:lstStyle>
            <a:lvl1pPr algn="l">
              <a:defRPr sz="2000" b="1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94085"/>
            <a:ext cx="5111750" cy="5332078"/>
          </a:xfrm>
        </p:spPr>
        <p:txBody>
          <a:bodyPr/>
          <a:lstStyle>
            <a:lvl1pPr>
              <a:defRPr sz="3200">
                <a:solidFill>
                  <a:schemeClr val="accent6"/>
                </a:solidFill>
              </a:defRPr>
            </a:lvl1pPr>
            <a:lvl2pPr>
              <a:defRPr sz="2800">
                <a:solidFill>
                  <a:schemeClr val="accent6"/>
                </a:solidFill>
              </a:defRPr>
            </a:lvl2pPr>
            <a:lvl3pPr>
              <a:defRPr sz="2400">
                <a:solidFill>
                  <a:schemeClr val="accent6"/>
                </a:solidFill>
              </a:defRPr>
            </a:lvl3pPr>
            <a:lvl4pPr>
              <a:defRPr sz="2000">
                <a:solidFill>
                  <a:schemeClr val="accent6"/>
                </a:solidFill>
              </a:defRPr>
            </a:lvl4pPr>
            <a:lvl5pPr>
              <a:defRPr sz="2000">
                <a:solidFill>
                  <a:schemeClr val="accent6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01718554-C553-49A9-9D9F-F7D66AD5E78F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331D6D05-1983-40E0-8E1F-B2F0776FBFC3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 descr="pptheaderar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794085"/>
            <a:ext cx="5486400" cy="393349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/>
                </a:solidFill>
              </a:defRPr>
            </a:lvl1pPr>
          </a:lstStyle>
          <a:p>
            <a:fld id="{01718554-C553-49A9-9D9F-F7D66AD5E78F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chemeClr val="accent6"/>
                </a:solidFill>
              </a:defRPr>
            </a:lvl1pPr>
          </a:lstStyle>
          <a:p>
            <a:fld id="{331D6D05-1983-40E0-8E1F-B2F0776FBFC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pptheaderart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94084"/>
            <a:ext cx="8229600" cy="80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accent6"/>
                </a:solidFill>
              </a:defRPr>
            </a:lvl1pPr>
          </a:lstStyle>
          <a:p>
            <a:fld id="{01718554-C553-49A9-9D9F-F7D66AD5E78F}" type="datetimeFigureOut">
              <a:rPr lang="en-US" smtClean="0"/>
              <a:t>6/13/2013</a:t>
            </a:fld>
            <a:endParaRPr lang="en-US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accent6"/>
                </a:solidFill>
              </a:defRPr>
            </a:lvl1pPr>
          </a:lstStyle>
          <a:p>
            <a:fld id="{331D6D05-1983-40E0-8E1F-B2F0776FBFC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ptheaderart1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accent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accent6"/>
          </a:solidFill>
          <a:latin typeface="+mn-lt"/>
          <a:ea typeface="ＭＳ Ｐゴシック" pitchFamily="-111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accent6"/>
          </a:solidFill>
          <a:latin typeface="+mn-lt"/>
          <a:ea typeface="ＭＳ Ｐゴシック" pitchFamily="-111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accent6"/>
          </a:solidFill>
          <a:latin typeface="+mn-lt"/>
          <a:ea typeface="ＭＳ Ｐゴシック" pitchFamily="-111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6"/>
          </a:solidFill>
          <a:latin typeface="+mn-lt"/>
          <a:ea typeface="ＭＳ Ｐゴシック" pitchFamily="-111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94084"/>
            <a:ext cx="8229600" cy="80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accent6"/>
                </a:solidFill>
              </a:defRPr>
            </a:lvl1pPr>
          </a:lstStyle>
          <a:p>
            <a:fld id="{8A8BAB46-ADF7-4672-B8E0-B76E398061DE}" type="datetime1">
              <a:rPr lang="en-US" smtClean="0"/>
              <a:pPr/>
              <a:t>6/13/2013</a:t>
            </a:fld>
            <a:endParaRPr lang="en-US" dirty="0"/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en-US" dirty="0"/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accent6"/>
                </a:solidFill>
              </a:defRPr>
            </a:lvl1pPr>
          </a:lstStyle>
          <a:p>
            <a:fld id="{255133BE-0747-CF43-AC7B-B39CAA581CB3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pptheaderart1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accent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accent6"/>
          </a:solidFill>
          <a:latin typeface="+mn-lt"/>
          <a:ea typeface="ＭＳ Ｐゴシック" pitchFamily="-111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accent6"/>
          </a:solidFill>
          <a:latin typeface="+mn-lt"/>
          <a:ea typeface="ＭＳ Ｐゴシック" pitchFamily="-111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accent6"/>
          </a:solidFill>
          <a:latin typeface="+mn-lt"/>
          <a:ea typeface="ＭＳ Ｐゴシック" pitchFamily="-111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6"/>
          </a:solidFill>
          <a:latin typeface="+mn-lt"/>
          <a:ea typeface="ＭＳ Ｐゴシック" pitchFamily="-111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94084"/>
            <a:ext cx="8229600" cy="80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accent6"/>
                </a:solidFill>
              </a:defRPr>
            </a:lvl1pPr>
          </a:lstStyle>
          <a:p>
            <a:pPr defTabSz="457200"/>
            <a:fld id="{964F5D86-97C6-4975-8FB7-20C418615C0B}" type="datetime1">
              <a:rPr lang="en-US" smtClean="0">
                <a:solidFill>
                  <a:srgbClr val="2D2D8A"/>
                </a:solidFill>
              </a:rPr>
              <a:pPr defTabSz="457200"/>
              <a:t>6/13/2013</a:t>
            </a:fld>
            <a:endParaRPr lang="en-US" dirty="0">
              <a:solidFill>
                <a:srgbClr val="2D2D8A"/>
              </a:solidFill>
            </a:endParaRP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defTabSz="457200"/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accent6"/>
                </a:solidFill>
              </a:defRPr>
            </a:lvl1pPr>
          </a:lstStyle>
          <a:p>
            <a:pPr defTabSz="457200"/>
            <a:fld id="{255133BE-0747-CF43-AC7B-B39CAA581CB3}" type="slidenum">
              <a:rPr lang="en-US" smtClean="0">
                <a:solidFill>
                  <a:srgbClr val="2D2D8A"/>
                </a:solidFill>
              </a:rPr>
              <a:pPr defTabSz="457200"/>
              <a:t>‹#›</a:t>
            </a:fld>
            <a:endParaRPr lang="en-US" dirty="0">
              <a:solidFill>
                <a:srgbClr val="2D2D8A"/>
              </a:solidFill>
            </a:endParaRPr>
          </a:p>
        </p:txBody>
      </p:sp>
      <p:pic>
        <p:nvPicPr>
          <p:cNvPr id="7" name="Picture 6" descr="pptheaderart1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72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accent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accent6"/>
          </a:solidFill>
          <a:latin typeface="+mn-lt"/>
          <a:ea typeface="ＭＳ Ｐゴシック" pitchFamily="-111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accent6"/>
          </a:solidFill>
          <a:latin typeface="+mn-lt"/>
          <a:ea typeface="ＭＳ Ｐゴシック" pitchFamily="-111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accent6"/>
          </a:solidFill>
          <a:latin typeface="+mn-lt"/>
          <a:ea typeface="ＭＳ Ｐゴシック" pitchFamily="-111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6"/>
          </a:solidFill>
          <a:latin typeface="+mn-lt"/>
          <a:ea typeface="ＭＳ Ｐゴシック" pitchFamily="-111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794084"/>
            <a:ext cx="8229600" cy="806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chemeClr val="accent6"/>
                </a:solidFill>
              </a:defRPr>
            </a:lvl1pPr>
          </a:lstStyle>
          <a:p>
            <a:fld id="{C3F416CD-67A3-4CF0-A210-F6AF31AC147F}" type="datetimeFigureOut">
              <a:rPr lang="en-US" smtClean="0">
                <a:solidFill>
                  <a:srgbClr val="2D2D8A"/>
                </a:solidFill>
              </a:rPr>
              <a:pPr/>
              <a:t>6/14/2013</a:t>
            </a:fld>
            <a:endParaRPr lang="en-US" sz="800" dirty="0">
              <a:solidFill>
                <a:srgbClr val="333399"/>
              </a:solidFill>
            </a:endParaRPr>
          </a:p>
        </p:txBody>
      </p:sp>
      <p:sp>
        <p:nvSpPr>
          <p:cNvPr id="7373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algn="r"/>
            <a:endParaRPr lang="en-US" sz="800" dirty="0">
              <a:solidFill>
                <a:srgbClr val="333399"/>
              </a:solidFill>
            </a:endParaRP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chemeClr val="accent6"/>
                </a:solidFill>
              </a:defRPr>
            </a:lvl1pPr>
          </a:lstStyle>
          <a:p>
            <a:fld id="{96652B35-718D-4E28-AFEB-B694A3B357E8}" type="slidenum">
              <a:rPr lang="en-US" smtClean="0">
                <a:solidFill>
                  <a:srgbClr val="2D2D8A"/>
                </a:solidFill>
              </a:rPr>
              <a:pPr/>
              <a:t>‹#›</a:t>
            </a:fld>
            <a:endParaRPr lang="en-US" sz="1800" dirty="0">
              <a:solidFill>
                <a:srgbClr val="FFFFFF"/>
              </a:solidFill>
            </a:endParaRPr>
          </a:p>
        </p:txBody>
      </p:sp>
      <p:pic>
        <p:nvPicPr>
          <p:cNvPr id="7" name="Picture 6" descr="pptheaderart1.jp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"/>
            <a:ext cx="9144000" cy="794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511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1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accent6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accent6"/>
          </a:solidFill>
          <a:latin typeface="+mn-lt"/>
          <a:ea typeface="ＭＳ Ｐゴシック" pitchFamily="-111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accent6"/>
          </a:solidFill>
          <a:latin typeface="+mn-lt"/>
          <a:ea typeface="ＭＳ Ｐゴシック" pitchFamily="-111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accent6"/>
          </a:solidFill>
          <a:latin typeface="+mn-lt"/>
          <a:ea typeface="ＭＳ Ｐゴシック" pitchFamily="-111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accent6"/>
          </a:solidFill>
          <a:latin typeface="+mn-lt"/>
          <a:ea typeface="ＭＳ Ｐゴシック" pitchFamily="-111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forum.openwrt.org/viewtopic.php?id=34188" TargetMode="External"/><Relationship Id="rId2" Type="http://schemas.openxmlformats.org/officeDocument/2006/relationships/hyperlink" Target="http://wiki.openwrt.org/toh/tp-link/tl-wr703n" TargetMode="Externa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www.irongeek.com/i.php?page=security/raspberry-pi-recipes" TargetMode="External"/><Relationship Id="rId4" Type="http://schemas.openxmlformats.org/officeDocument/2006/relationships/hyperlink" Target="http://wiki.villagetelco.org/index.php?title=Building_a_Serial_Port_for_TL-WR703N" TargetMode="Externa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myworld.ebay.com/slboat" TargetMode="Externa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://dangerousprototypes.com/2012/07/20/hacking-and-moding-the-tp-link-wr703n-openwrt-wi-fi-router/" TargetMode="External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hyperlink" Target="http://wiki.openwrt.org/doc/techref/initscripts" TargetMode="Externa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hyperlink" Target="http://wiki.openwrt.org/doc/techref/initscripts" TargetMode="Externa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Show and Tell:  Super-</a:t>
            </a:r>
            <a:r>
              <a:rPr lang="en-US" dirty="0" err="1" smtClean="0"/>
              <a:t>Minipwner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04800" y="5410200"/>
            <a:ext cx="3581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FFFFFF"/>
                </a:solidFill>
              </a:rPr>
              <a:t>James Edge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FFFF"/>
                </a:solidFill>
              </a:rPr>
              <a:t>Attack &amp; Penetration Testing </a:t>
            </a:r>
            <a:r>
              <a:rPr lang="en-US" dirty="0" smtClean="0">
                <a:solidFill>
                  <a:srgbClr val="FFFFFF"/>
                </a:solidFill>
              </a:rPr>
              <a:t>Practice </a:t>
            </a:r>
            <a:r>
              <a:rPr lang="en-US" dirty="0">
                <a:solidFill>
                  <a:srgbClr val="FFFFFF"/>
                </a:solidFill>
              </a:rPr>
              <a:t>Manager</a:t>
            </a:r>
          </a:p>
        </p:txBody>
      </p:sp>
    </p:spTree>
    <p:extLst>
      <p:ext uri="{BB962C8B-B14F-4D97-AF65-F5344CB8AC3E}">
        <p14:creationId xmlns:p14="http://schemas.microsoft.com/office/powerpoint/2010/main" val="6450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TP-Link WR703N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Low cost (&lt;$25) wireless access point</a:t>
            </a:r>
          </a:p>
          <a:p>
            <a:r>
              <a:rPr lang="en-US" sz="2400" dirty="0" smtClean="0"/>
              <a:t>Small form factor</a:t>
            </a:r>
          </a:p>
          <a:p>
            <a:r>
              <a:rPr lang="en-US" sz="2400" dirty="0" smtClean="0"/>
              <a:t>802.11 </a:t>
            </a:r>
            <a:r>
              <a:rPr lang="en-US" sz="2400" dirty="0"/>
              <a:t>b/g/n (Atheros </a:t>
            </a:r>
            <a:r>
              <a:rPr lang="en-US" sz="2400" dirty="0" smtClean="0"/>
              <a:t>AR9331)</a:t>
            </a:r>
          </a:p>
          <a:p>
            <a:r>
              <a:rPr lang="en-US" sz="2400" dirty="0" smtClean="0"/>
              <a:t>Ethernet port and USB port</a:t>
            </a:r>
          </a:p>
          <a:p>
            <a:r>
              <a:rPr lang="en-US" sz="2400" dirty="0" smtClean="0"/>
              <a:t>400mhz ARM </a:t>
            </a:r>
            <a:r>
              <a:rPr lang="en-US" sz="2400" dirty="0"/>
              <a:t>processer (Atheros </a:t>
            </a:r>
            <a:r>
              <a:rPr lang="en-US" sz="2400" dirty="0" smtClean="0"/>
              <a:t>AR7240)</a:t>
            </a:r>
          </a:p>
          <a:p>
            <a:r>
              <a:rPr lang="en-US" sz="2400" dirty="0" smtClean="0"/>
              <a:t>4mb flash storage</a:t>
            </a:r>
          </a:p>
          <a:p>
            <a:r>
              <a:rPr lang="en-US" sz="2400" dirty="0" smtClean="0"/>
              <a:t>32mb memory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2691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TP-Link WR703N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Keep the small form factor</a:t>
            </a:r>
          </a:p>
          <a:p>
            <a:r>
              <a:rPr lang="en-US" sz="2400" dirty="0"/>
              <a:t>802.11 b/g/n (Atheros AR9331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Ethernet port, USB </a:t>
            </a:r>
            <a:r>
              <a:rPr lang="en-US" sz="2400" b="1" dirty="0" smtClean="0"/>
              <a:t>hub</a:t>
            </a:r>
          </a:p>
          <a:p>
            <a:r>
              <a:rPr lang="en-US" sz="2400" dirty="0"/>
              <a:t>400mhz ARM processer (Atheros AR7240)</a:t>
            </a:r>
          </a:p>
          <a:p>
            <a:r>
              <a:rPr lang="en-US" sz="2400" b="1" dirty="0" smtClean="0"/>
              <a:t>8mb</a:t>
            </a:r>
            <a:r>
              <a:rPr lang="en-US" sz="2400" dirty="0" smtClean="0"/>
              <a:t> flash storage</a:t>
            </a:r>
          </a:p>
          <a:p>
            <a:r>
              <a:rPr lang="en-US" sz="2400" b="1" dirty="0" smtClean="0"/>
              <a:t>64mb</a:t>
            </a:r>
            <a:r>
              <a:rPr lang="en-US" sz="2400" dirty="0" smtClean="0"/>
              <a:t> memory</a:t>
            </a:r>
          </a:p>
          <a:p>
            <a:r>
              <a:rPr lang="en-US" sz="2400" b="1" dirty="0" smtClean="0"/>
              <a:t>Serial port</a:t>
            </a:r>
          </a:p>
          <a:p>
            <a:r>
              <a:rPr lang="en-US" sz="2400" b="1" dirty="0" smtClean="0"/>
              <a:t>Micro SD Card reader (Removable Storage)</a:t>
            </a:r>
          </a:p>
          <a:p>
            <a:r>
              <a:rPr lang="en-US" sz="2400" b="1" dirty="0" smtClean="0"/>
              <a:t>Second Ethernet port 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3191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Keep It All Compact</a:t>
            </a:r>
            <a:endParaRPr lang="en-US" dirty="0"/>
          </a:p>
        </p:txBody>
      </p:sp>
      <p:pic>
        <p:nvPicPr>
          <p:cNvPr id="5122" name="Picture 2" descr="http://25.media.tumblr.com/tumblr_mded1mklTP1qfvgpgo1_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2209800"/>
            <a:ext cx="5708391" cy="41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38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Teensy 2.0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0" y="1831181"/>
            <a:ext cx="7112000" cy="4064000"/>
          </a:xfrm>
        </p:spPr>
      </p:pic>
    </p:spTree>
    <p:extLst>
      <p:ext uri="{BB962C8B-B14F-4D97-AF65-F5344CB8AC3E}">
        <p14:creationId xmlns:p14="http://schemas.microsoft.com/office/powerpoint/2010/main" val="1027470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/>
          <a:lstStyle/>
          <a:p>
            <a:pPr marL="0" indent="0" algn="ctr">
              <a:buNone/>
            </a:pPr>
            <a:r>
              <a:rPr lang="fr-FR" sz="1800" b="1" dirty="0">
                <a:hlinkClick r:id="rId2"/>
              </a:rPr>
              <a:t>http://wiki.openwrt.org/toh/tp-link/tl-wr703n</a:t>
            </a:r>
            <a:r>
              <a:rPr lang="fr-FR" sz="1800" b="1" dirty="0"/>
              <a:t> </a:t>
            </a:r>
            <a:endParaRPr lang="fr-FR" sz="1800" b="1" dirty="0" smtClean="0"/>
          </a:p>
          <a:p>
            <a:pPr marL="0" indent="0" algn="ctr">
              <a:buNone/>
            </a:pPr>
            <a:endParaRPr lang="fr-FR" sz="1800" b="1" dirty="0"/>
          </a:p>
          <a:p>
            <a:pPr marL="0" indent="0">
              <a:buNone/>
            </a:pPr>
            <a:r>
              <a:rPr lang="fr-FR" sz="2400" b="1" dirty="0" smtClean="0"/>
              <a:t>USB </a:t>
            </a:r>
            <a:r>
              <a:rPr lang="fr-FR" sz="2400" b="1" dirty="0"/>
              <a:t>Hub + USB Storage </a:t>
            </a:r>
            <a:r>
              <a:rPr lang="fr-FR" sz="2000" dirty="0"/>
              <a:t>(</a:t>
            </a:r>
            <a:r>
              <a:rPr lang="fr-FR" sz="2000" dirty="0">
                <a:hlinkClick r:id="rId3"/>
              </a:rPr>
              <a:t>https://</a:t>
            </a:r>
            <a:r>
              <a:rPr lang="fr-FR" sz="2000" dirty="0" smtClean="0">
                <a:hlinkClick r:id="rId3"/>
              </a:rPr>
              <a:t>forum.openwrt.org/viewtopic.php?id=34188</a:t>
            </a:r>
            <a:r>
              <a:rPr lang="fr-FR" sz="2000" dirty="0" smtClean="0"/>
              <a:t>)</a:t>
            </a:r>
            <a:endParaRPr lang="fr-FR" sz="2400" b="1" dirty="0" smtClean="0"/>
          </a:p>
          <a:p>
            <a:pPr marL="0" indent="0">
              <a:buNone/>
            </a:pPr>
            <a:r>
              <a:rPr lang="fr-FR" sz="2400" b="1" dirty="0" smtClean="0"/>
              <a:t>Serial </a:t>
            </a:r>
            <a:r>
              <a:rPr lang="fr-FR" sz="2400" b="1" dirty="0"/>
              <a:t>Port </a:t>
            </a:r>
            <a:r>
              <a:rPr lang="fr-FR" sz="2000" dirty="0"/>
              <a:t>(</a:t>
            </a:r>
            <a:r>
              <a:rPr lang="fr-FR" sz="2000" dirty="0">
                <a:hlinkClick r:id="rId4"/>
              </a:rPr>
              <a:t>http://</a:t>
            </a:r>
            <a:r>
              <a:rPr lang="fr-FR" sz="2000" dirty="0" smtClean="0">
                <a:hlinkClick r:id="rId4"/>
              </a:rPr>
              <a:t>wiki.villagetelco.org/index.php?title=Building_a_Serial_Port_for_TL-WR703N</a:t>
            </a:r>
            <a:r>
              <a:rPr lang="fr-FR" sz="2000" dirty="0" smtClean="0"/>
              <a:t>)</a:t>
            </a:r>
            <a:endParaRPr lang="fr-FR" sz="2400" dirty="0" smtClean="0"/>
          </a:p>
          <a:p>
            <a:pPr marL="0" indent="0">
              <a:buNone/>
            </a:pPr>
            <a:r>
              <a:rPr lang="fr-FR" sz="2400" b="1" dirty="0" err="1"/>
              <a:t>Raspberry</a:t>
            </a:r>
            <a:r>
              <a:rPr lang="fr-FR" sz="2400" b="1" dirty="0"/>
              <a:t> PI and </a:t>
            </a:r>
            <a:r>
              <a:rPr lang="fr-FR" sz="2400" b="1" dirty="0" err="1"/>
              <a:t>Teensy</a:t>
            </a:r>
            <a:endParaRPr lang="fr-FR" sz="2400" b="1" dirty="0"/>
          </a:p>
          <a:p>
            <a:pPr marL="0" indent="0">
              <a:buNone/>
            </a:pPr>
            <a:r>
              <a:rPr lang="fr-FR" sz="2000" dirty="0" smtClean="0"/>
              <a:t>(</a:t>
            </a:r>
            <a:r>
              <a:rPr lang="en-US" sz="2000" dirty="0" smtClean="0">
                <a:hlinkClick r:id="rId5"/>
              </a:rPr>
              <a:t>http</a:t>
            </a:r>
            <a:r>
              <a:rPr lang="en-US" sz="2000" dirty="0">
                <a:hlinkClick r:id="rId5"/>
              </a:rPr>
              <a:t>://www.irongeek.com/i.php?page=security/raspberry-pi-recipes</a:t>
            </a:r>
            <a:r>
              <a:rPr lang="en-US" sz="2000" dirty="0"/>
              <a:t>)</a:t>
            </a:r>
            <a:endParaRPr lang="fr-FR" sz="20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23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Turn this….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209800"/>
            <a:ext cx="5562600" cy="417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738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dirty="0" smtClean="0"/>
              <a:t>Into this!</a:t>
            </a:r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63" y="2346542"/>
            <a:ext cx="3962400" cy="2714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 bwMode="auto">
          <a:xfrm>
            <a:off x="457200" y="53340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3600">
                <a:solidFill>
                  <a:schemeClr val="accent6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itchFamily="-111" charset="0"/>
              </a:defRPr>
            </a:lvl9pPr>
          </a:lstStyle>
          <a:p>
            <a:r>
              <a:rPr lang="en-US" kern="0" dirty="0" smtClean="0"/>
              <a:t>Sort of…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25250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dirty="0" smtClean="0"/>
              <a:t>More like this!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6950" y="2133600"/>
            <a:ext cx="46101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126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dirty="0" smtClean="0"/>
              <a:t>Much better </a:t>
            </a:r>
            <a:r>
              <a:rPr lang="en-US" dirty="0" smtClean="0">
                <a:sym typeface="Wingdings" pitchFamily="2" charset="2"/>
              </a:rPr>
              <a:t>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81200"/>
            <a:ext cx="4680233" cy="433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0430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dirty="0" smtClean="0"/>
              <a:t>Upgraded WR703N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r>
              <a:rPr lang="en-US" sz="2600" dirty="0"/>
              <a:t>Double the memory</a:t>
            </a:r>
          </a:p>
          <a:p>
            <a:pPr lvl="1"/>
            <a:r>
              <a:rPr lang="en-US" sz="2600" dirty="0"/>
              <a:t>Obtain compatible memory chip, de-solder existing chip, solder new chip</a:t>
            </a:r>
          </a:p>
          <a:p>
            <a:r>
              <a:rPr lang="en-US" sz="2600" dirty="0"/>
              <a:t>Double the </a:t>
            </a:r>
            <a:r>
              <a:rPr lang="en-US" sz="2600" dirty="0" smtClean="0"/>
              <a:t>flash (even quadruple it)</a:t>
            </a:r>
            <a:endParaRPr lang="en-US" sz="2600" dirty="0"/>
          </a:p>
          <a:p>
            <a:pPr lvl="1"/>
            <a:r>
              <a:rPr lang="en-US" sz="2600" dirty="0"/>
              <a:t>Obtain compatible flash chip, copy existing flash to new chip, de-solder existing flash, solder new chip </a:t>
            </a:r>
            <a:endParaRPr lang="en-US" sz="2600" dirty="0" smtClean="0"/>
          </a:p>
          <a:p>
            <a:pPr lvl="1"/>
            <a:r>
              <a:rPr lang="en-US" sz="2600" dirty="0" smtClean="0"/>
              <a:t>De-soldering and soldering is relatively easy.  Flashing the chip is more difficult.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403761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609600"/>
            <a:ext cx="8229600" cy="1066800"/>
          </a:xfrm>
        </p:spPr>
        <p:txBody>
          <a:bodyPr/>
          <a:lstStyle/>
          <a:p>
            <a:r>
              <a:rPr lang="en-US" dirty="0" smtClean="0"/>
              <a:t>Show and Tell</a:t>
            </a:r>
            <a:endParaRPr lang="en-US" dirty="0"/>
          </a:p>
        </p:txBody>
      </p:sp>
      <p:pic>
        <p:nvPicPr>
          <p:cNvPr id="1026" name="Picture 2" descr="http://static.retrojunk.com/image/8a9_e5866439d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710585"/>
            <a:ext cx="2257425" cy="418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ages4.wikia.nocookie.net/__cb20091120150003/heman/images/1/1c/Keldor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33549"/>
            <a:ext cx="3095625" cy="382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335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dirty="0" smtClean="0"/>
              <a:t>Upgraded WR703N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Seriously, don’t try this at home.  Let somebody else do it for you for a small fee.  Save yourself the frustration.  If you are willing to try make sure you have extra WR703N devices handy because you will break some.  </a:t>
            </a:r>
          </a:p>
          <a:p>
            <a:pPr marL="0" indent="0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You have been warned.</a:t>
            </a:r>
          </a:p>
        </p:txBody>
      </p:sp>
    </p:spTree>
    <p:extLst>
      <p:ext uri="{BB962C8B-B14F-4D97-AF65-F5344CB8AC3E}">
        <p14:creationId xmlns:p14="http://schemas.microsoft.com/office/powerpoint/2010/main" val="389800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r>
              <a:rPr lang="en-US" dirty="0" smtClean="0"/>
              <a:t>WR703N (</a:t>
            </a:r>
            <a:r>
              <a:rPr lang="en-US" dirty="0" err="1" smtClean="0"/>
              <a:t>SLBoat</a:t>
            </a:r>
            <a:r>
              <a:rPr lang="en-US" dirty="0" smtClean="0"/>
              <a:t> Edition)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57400"/>
            <a:ext cx="8229600" cy="4068763"/>
          </a:xfrm>
        </p:spPr>
        <p:txBody>
          <a:bodyPr/>
          <a:lstStyle/>
          <a:p>
            <a:r>
              <a:rPr lang="en-US" sz="2600" dirty="0" err="1" smtClean="0"/>
              <a:t>Ebay</a:t>
            </a:r>
            <a:r>
              <a:rPr lang="en-US" sz="2600" dirty="0" smtClean="0"/>
              <a:t> user </a:t>
            </a:r>
            <a:r>
              <a:rPr lang="en-US" sz="2600" dirty="0" err="1" smtClean="0"/>
              <a:t>SLBoat</a:t>
            </a:r>
            <a:r>
              <a:rPr lang="en-US" sz="2600" dirty="0" smtClean="0"/>
              <a:t> sells upgraded WR703N for $40</a:t>
            </a:r>
          </a:p>
          <a:p>
            <a:pPr lvl="1"/>
            <a:r>
              <a:rPr lang="en-US" sz="2600" dirty="0" smtClean="0"/>
              <a:t>Comes with 16mb flash, 8mb chip also provided.</a:t>
            </a:r>
          </a:p>
          <a:p>
            <a:pPr lvl="1"/>
            <a:r>
              <a:rPr lang="en-US" sz="2600" dirty="0" smtClean="0"/>
              <a:t>Ask for only 8mb flash.  16mb flash is buggy and really caused a lot of problems in creating the Super </a:t>
            </a:r>
            <a:r>
              <a:rPr lang="en-US" sz="2600" dirty="0" err="1" smtClean="0"/>
              <a:t>Minipwner</a:t>
            </a:r>
            <a:endParaRPr lang="en-US" sz="2600" dirty="0" smtClean="0"/>
          </a:p>
          <a:p>
            <a:pPr lvl="1"/>
            <a:r>
              <a:rPr lang="en-US" sz="2600" dirty="0" smtClean="0"/>
              <a:t>Comes with 64mb RAM</a:t>
            </a:r>
          </a:p>
          <a:p>
            <a:pPr lvl="1"/>
            <a:r>
              <a:rPr lang="en-US" sz="2600" dirty="0">
                <a:hlinkClick r:id="rId2"/>
              </a:rPr>
              <a:t>http://</a:t>
            </a:r>
            <a:r>
              <a:rPr lang="en-US" sz="2600" dirty="0" smtClean="0">
                <a:hlinkClick r:id="rId2"/>
              </a:rPr>
              <a:t>myworld.ebay.com/slboat</a:t>
            </a:r>
            <a:endParaRPr lang="en-US" sz="2600" dirty="0" smtClean="0"/>
          </a:p>
          <a:p>
            <a:pPr lvl="1"/>
            <a:endParaRPr lang="en-US" sz="2600" dirty="0" smtClean="0"/>
          </a:p>
          <a:p>
            <a:pPr marL="0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875009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1143000"/>
          </a:xfrm>
        </p:spPr>
        <p:txBody>
          <a:bodyPr/>
          <a:lstStyle/>
          <a:p>
            <a:pPr marL="514350" indent="-457200"/>
            <a:r>
              <a:rPr lang="en-US" dirty="0"/>
              <a:t>You can also buy a rock from </a:t>
            </a:r>
            <a:r>
              <a:rPr lang="en-US" dirty="0" smtClean="0"/>
              <a:t>China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057400"/>
            <a:ext cx="8062913" cy="3893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40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Inland USB Hub</a:t>
            </a:r>
            <a:endParaRPr lang="en-US" dirty="0"/>
          </a:p>
        </p:txBody>
      </p:sp>
      <p:pic>
        <p:nvPicPr>
          <p:cNvPr id="8194" name="Picture 2" descr="http://images.frys.com/art/product/big_shots/6718505.bi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11079">
            <a:off x="1534392" y="3256279"/>
            <a:ext cx="23622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4272809"/>
              </p:ext>
            </p:extLst>
          </p:nvPr>
        </p:nvGraphicFramePr>
        <p:xfrm>
          <a:off x="1905000" y="2209800"/>
          <a:ext cx="4937760" cy="731520"/>
        </p:xfrm>
        <a:graphic>
          <a:graphicData uri="http://schemas.openxmlformats.org/drawingml/2006/table">
            <a:tbl>
              <a:tblPr/>
              <a:tblGrid>
                <a:gridCol w="2468880"/>
                <a:gridCol w="2468880"/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Verdana,Arial,Helvetica"/>
                        </a:rPr>
                        <a:t>Mfr</a:t>
                      </a:r>
                      <a:r>
                        <a:rPr lang="en-US" b="1" dirty="0">
                          <a:latin typeface="Verdana,Arial,Helvetica"/>
                        </a:rPr>
                        <a:t>:</a:t>
                      </a:r>
                      <a:r>
                        <a:rPr lang="en-US" dirty="0">
                          <a:latin typeface="Verdana,Arial,Helvetica"/>
                        </a:rPr>
                        <a:t> Inland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Verdana,Arial,Helvetica"/>
                        </a:rPr>
                        <a:t>  </a:t>
                      </a:r>
                      <a:r>
                        <a:rPr lang="en-US" b="1" dirty="0">
                          <a:latin typeface="Verdana,Arial,Helvetica"/>
                        </a:rPr>
                        <a:t>Model:</a:t>
                      </a:r>
                      <a:r>
                        <a:rPr lang="en-US" dirty="0">
                          <a:latin typeface="Verdana,Arial,Helvetica"/>
                        </a:rPr>
                        <a:t> 08818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Verdana,Arial,Helvetica"/>
                        </a:rPr>
                        <a:t>FRYS.com</a:t>
                      </a:r>
                      <a:r>
                        <a:rPr lang="en-US" b="1" dirty="0">
                          <a:latin typeface="Verdana,Arial,Helvetica"/>
                        </a:rPr>
                        <a:t> #</a:t>
                      </a:r>
                      <a:r>
                        <a:rPr lang="en-US" dirty="0">
                          <a:latin typeface="Verdana,Arial,Helvetica"/>
                        </a:rPr>
                        <a:t>6718505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Verdana,Arial,Helvetica"/>
                        </a:rPr>
                        <a:t>  </a:t>
                      </a:r>
                      <a:r>
                        <a:rPr lang="en-US" b="1" dirty="0">
                          <a:latin typeface="Verdana,Arial,Helvetica"/>
                        </a:rPr>
                        <a:t>UPC:</a:t>
                      </a:r>
                      <a:r>
                        <a:rPr lang="en-US" dirty="0">
                          <a:latin typeface="Verdana,Arial,Helvetica"/>
                        </a:rPr>
                        <a:t> 012405088187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3065778"/>
            <a:ext cx="2419350" cy="320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240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USB to RJ-45 </a:t>
            </a:r>
            <a:r>
              <a:rPr lang="en-US" dirty="0" smtClean="0"/>
              <a:t>Ethernet </a:t>
            </a:r>
            <a:r>
              <a:rPr lang="en-US" dirty="0"/>
              <a:t>Adapter</a:t>
            </a:r>
          </a:p>
        </p:txBody>
      </p:sp>
      <p:pic>
        <p:nvPicPr>
          <p:cNvPr id="9218" name="Picture 2" descr="SYBA SY-ADA24024 USB to RJ-45 10/100Mbs Base-T Mini Ethernet Adapter for Traveler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276600"/>
            <a:ext cx="39624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2542066"/>
              </p:ext>
            </p:extLst>
          </p:nvPr>
        </p:nvGraphicFramePr>
        <p:xfrm>
          <a:off x="457200" y="2209800"/>
          <a:ext cx="8229600" cy="731520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Verdana,Arial,Helvetica"/>
                        </a:rPr>
                        <a:t>Mfr</a:t>
                      </a:r>
                      <a:r>
                        <a:rPr lang="en-US" b="1" dirty="0">
                          <a:latin typeface="Verdana,Arial,Helvetica"/>
                        </a:rPr>
                        <a:t>:</a:t>
                      </a:r>
                      <a:r>
                        <a:rPr lang="en-US" dirty="0">
                          <a:latin typeface="Verdana,Arial,Helvetica"/>
                        </a:rPr>
                        <a:t> </a:t>
                      </a:r>
                      <a:r>
                        <a:rPr lang="en-US" dirty="0" smtClean="0">
                          <a:latin typeface="Verdana,Arial,Helvetica"/>
                        </a:rPr>
                        <a:t>SYBA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,Arial,Helvetica"/>
                        </a:rPr>
                        <a:t>  </a:t>
                      </a:r>
                      <a:r>
                        <a:rPr lang="en-US" b="1" dirty="0" smtClean="0">
                          <a:latin typeface="Verdana,Arial,Helvetica"/>
                        </a:rPr>
                        <a:t>Model:</a:t>
                      </a:r>
                      <a:r>
                        <a:rPr lang="en-US" dirty="0" smtClean="0">
                          <a:latin typeface="Verdana,Arial,Helvetica"/>
                        </a:rPr>
                        <a:t> SY-ADA24024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Verdana,Arial,Helvetica"/>
                        </a:rPr>
                        <a:t>newegg.com</a:t>
                      </a:r>
                      <a:r>
                        <a:rPr lang="en-US" b="1" dirty="0">
                          <a:latin typeface="Verdana,Arial,Helvetica"/>
                        </a:rPr>
                        <a:t> </a:t>
                      </a:r>
                      <a:r>
                        <a:rPr lang="en-US" b="1" dirty="0" smtClean="0">
                          <a:latin typeface="Verdana,Arial,Helvetica"/>
                        </a:rPr>
                        <a:t>#N82E16812186164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Verdana,Arial,Helvetica"/>
                        </a:rPr>
                        <a:t>  </a:t>
                      </a:r>
                      <a:r>
                        <a:rPr lang="en-US" b="1" dirty="0">
                          <a:latin typeface="Verdana,Arial,Helvetica"/>
                        </a:rPr>
                        <a:t>UPC:</a:t>
                      </a:r>
                      <a:r>
                        <a:rPr lang="en-US" dirty="0">
                          <a:latin typeface="Verdana,Arial,Helvetica"/>
                        </a:rPr>
                        <a:t> </a:t>
                      </a:r>
                      <a:r>
                        <a:rPr lang="en-US" dirty="0" smtClean="0">
                          <a:latin typeface="Verdana,Arial,Helvetica"/>
                        </a:rPr>
                        <a:t>810154014880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7570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 SDHC </a:t>
            </a:r>
            <a:r>
              <a:rPr lang="en-US" dirty="0"/>
              <a:t>Flash Media Card with Mobility Kit</a:t>
            </a:r>
          </a:p>
        </p:txBody>
      </p:sp>
      <p:pic>
        <p:nvPicPr>
          <p:cNvPr id="10242" name="Picture 2" descr="http://c773974.r74.cf2.rackcdn.com/0372792_8461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3124200"/>
            <a:ext cx="3463636" cy="3463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477812"/>
              </p:ext>
            </p:extLst>
          </p:nvPr>
        </p:nvGraphicFramePr>
        <p:xfrm>
          <a:off x="457200" y="2209800"/>
          <a:ext cx="8229600" cy="731520"/>
        </p:xfrm>
        <a:graphic>
          <a:graphicData uri="http://schemas.openxmlformats.org/drawingml/2006/table">
            <a:tbl>
              <a:tblPr/>
              <a:tblGrid>
                <a:gridCol w="4114800"/>
                <a:gridCol w="4114800"/>
              </a:tblGrid>
              <a:tr h="0">
                <a:tc>
                  <a:txBody>
                    <a:bodyPr/>
                    <a:lstStyle/>
                    <a:p>
                      <a:r>
                        <a:rPr lang="en-US" b="1" dirty="0" err="1">
                          <a:latin typeface="Verdana,Arial,Helvetica"/>
                        </a:rPr>
                        <a:t>Mfr</a:t>
                      </a:r>
                      <a:r>
                        <a:rPr lang="en-US" b="1" dirty="0">
                          <a:latin typeface="Verdana,Arial,Helvetica"/>
                        </a:rPr>
                        <a:t>:</a:t>
                      </a:r>
                      <a:r>
                        <a:rPr lang="en-US" dirty="0">
                          <a:latin typeface="Verdana,Arial,Helvetica"/>
                        </a:rPr>
                        <a:t> </a:t>
                      </a:r>
                      <a:r>
                        <a:rPr lang="en-US" dirty="0" smtClean="0">
                          <a:latin typeface="Verdana,Arial,Helvetica"/>
                        </a:rPr>
                        <a:t>Kingston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,Arial,Helvetica"/>
                        </a:rPr>
                        <a:t>  </a:t>
                      </a:r>
                      <a:r>
                        <a:rPr lang="en-US" b="1" dirty="0" smtClean="0">
                          <a:latin typeface="Verdana,Arial,Helvetica"/>
                        </a:rPr>
                        <a:t>Model:</a:t>
                      </a:r>
                      <a:r>
                        <a:rPr lang="en-US" dirty="0" smtClean="0">
                          <a:latin typeface="Verdana,Arial,Helvetica"/>
                        </a:rPr>
                        <a:t> MBLY10G2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Verdana,Arial,Helvetica"/>
                        </a:rPr>
                        <a:t>microcenter.com</a:t>
                      </a:r>
                      <a:r>
                        <a:rPr lang="en-US" b="1" baseline="0" dirty="0" smtClean="0">
                          <a:latin typeface="Verdana,Arial,Helvetica"/>
                        </a:rPr>
                        <a:t> #846139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dirty="0" smtClean="0">
                          <a:latin typeface="Verdana,Arial,Helvetica"/>
                        </a:rPr>
                        <a:t>740617183009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EEEEE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49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14400"/>
            <a:ext cx="8229600" cy="806116"/>
          </a:xfrm>
        </p:spPr>
        <p:txBody>
          <a:bodyPr/>
          <a:lstStyle/>
          <a:p>
            <a:r>
              <a:rPr lang="en-US" dirty="0" smtClean="0"/>
              <a:t>Sharper Image USB </a:t>
            </a:r>
            <a:r>
              <a:rPr lang="en-US" dirty="0"/>
              <a:t>Portable Power Pack Cell Phone Charger</a:t>
            </a:r>
          </a:p>
        </p:txBody>
      </p:sp>
      <p:pic>
        <p:nvPicPr>
          <p:cNvPr id="12290" name="Picture 2" descr="http://www.emtcompany.com/style/images/products/f27ec8647627daf593da7707180bbaf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362200"/>
            <a:ext cx="4191000" cy="378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3370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Direct Connect Battery + Use as New Lid</a:t>
            </a: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223" y="1600200"/>
            <a:ext cx="6059553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8753-CE4B-4A6C-A83D-FBA2CB112FCA}" type="datetime1">
              <a:rPr lang="en-US" smtClean="0"/>
              <a:t>6/13/2013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33BE-0747-CF43-AC7B-B39CAA581CB3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399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Always Start With a Clean and Organized Workspace</a:t>
            </a:r>
            <a:endParaRPr lang="en-US" sz="2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405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Inland USB Hub</a:t>
            </a:r>
            <a:endParaRPr lang="en-US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88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340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TP-Link WR703N</a:t>
            </a:r>
            <a:endParaRPr lang="en-US" dirty="0"/>
          </a:p>
        </p:txBody>
      </p:sp>
      <p:pic>
        <p:nvPicPr>
          <p:cNvPr id="4" name="Picture 2" descr="http://www.cutedigi.com/images/TL-WR703N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918810"/>
            <a:ext cx="5057775" cy="4346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17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BLUE WIRES!  </a:t>
            </a:r>
            <a:r>
              <a:rPr lang="en-US" dirty="0" smtClean="0">
                <a:sym typeface="Wingdings" pitchFamily="2" charset="2"/>
              </a:rPr>
              <a:t>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5305" y="2438400"/>
            <a:ext cx="60579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453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4084"/>
            <a:ext cx="8229600" cy="882316"/>
          </a:xfrm>
        </p:spPr>
        <p:txBody>
          <a:bodyPr/>
          <a:lstStyle/>
          <a:p>
            <a:r>
              <a:rPr lang="en-US" sz="3000" dirty="0" smtClean="0"/>
              <a:t>Remove Original USB Connector</a:t>
            </a:r>
            <a:br>
              <a:rPr lang="en-US" sz="3000" dirty="0" smtClean="0"/>
            </a:br>
            <a:r>
              <a:rPr lang="en-US" sz="3000" dirty="0" smtClean="0"/>
              <a:t>Connect USB Hub to the </a:t>
            </a:r>
            <a:r>
              <a:rPr lang="en-US" sz="3000" dirty="0"/>
              <a:t>F</a:t>
            </a:r>
            <a:r>
              <a:rPr lang="en-US" sz="3000" dirty="0" smtClean="0"/>
              <a:t>ree USB Port</a:t>
            </a:r>
            <a:endParaRPr lang="en-US" sz="3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288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78786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951" y="1828800"/>
            <a:ext cx="4667573" cy="440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USB hub goes under the main board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0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600200"/>
            <a:ext cx="6086475" cy="49313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794084"/>
            <a:ext cx="8229600" cy="806116"/>
          </a:xfrm>
        </p:spPr>
        <p:txBody>
          <a:bodyPr/>
          <a:lstStyle/>
          <a:p>
            <a:r>
              <a:rPr lang="en-US" sz="3400" dirty="0" smtClean="0"/>
              <a:t>Connect Original Connector to USB hub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1255832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USB hub goes under the main board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236" y="1905000"/>
            <a:ext cx="6096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6532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447800"/>
            <a:ext cx="6562725" cy="465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794084"/>
            <a:ext cx="8229600" cy="806116"/>
          </a:xfrm>
        </p:spPr>
        <p:txBody>
          <a:bodyPr/>
          <a:lstStyle/>
          <a:p>
            <a:r>
              <a:rPr lang="en-US" dirty="0" smtClean="0"/>
              <a:t>Connect Serial IN/OUT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8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GPIO 7 + 29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447800"/>
            <a:ext cx="6316107" cy="4273899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8753-CE4B-4A6C-A83D-FBA2CB112FCA}" type="datetime1">
              <a:rPr lang="en-US" smtClean="0"/>
              <a:t>6/13/2013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33BE-0747-CF43-AC7B-B39CAA581CB3}" type="slidenum">
              <a:rPr lang="en-US" smtClean="0"/>
              <a:pPr/>
              <a:t>36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5400" y="5889506"/>
            <a:ext cx="70103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 forgot to take a close-up picture of my handiwork.</a:t>
            </a:r>
          </a:p>
          <a:p>
            <a:r>
              <a:rPr lang="en-US" sz="1400" dirty="0" smtClean="0"/>
              <a:t>This image from </a:t>
            </a:r>
            <a:r>
              <a:rPr lang="en-US" sz="1400" dirty="0">
                <a:hlinkClick r:id="rId3"/>
              </a:rPr>
              <a:t>http://dangerousprototypes.com/2012/07/20/hacking-and-moding-the-tp-link-wr703n-openwrt-wi-fi-router/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3980243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 Data+ and Data-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8753-CE4B-4A6C-A83D-FBA2CB112FCA}" type="datetime1">
              <a:rPr lang="en-US" smtClean="0"/>
              <a:t>6/13/2013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33BE-0747-CF43-AC7B-B39CAA581CB3}" type="slidenum">
              <a:rPr lang="en-US" smtClean="0"/>
              <a:pPr/>
              <a:t>37</a:t>
            </a:fld>
            <a:endParaRPr lang="en-US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535482"/>
            <a:ext cx="4803760" cy="463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12402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 Switch to Choose Serial or GPIO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8753-CE4B-4A6C-A83D-FBA2CB112FCA}" type="datetime1">
              <a:rPr lang="en-US" smtClean="0"/>
              <a:t>6/13/2013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33BE-0747-CF43-AC7B-B39CAA581CB3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2657475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4759" y="1905000"/>
            <a:ext cx="3810000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5992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DIP Switch Wiring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8753-CE4B-4A6C-A83D-FBA2CB112FCA}" type="datetime1">
              <a:rPr lang="en-US" smtClean="0"/>
              <a:t>6/13/2013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33BE-0747-CF43-AC7B-B39CAA581CB3}" type="slidenum">
              <a:rPr lang="en-US" smtClean="0"/>
              <a:pPr/>
              <a:t>39</a:t>
            </a:fld>
            <a:endParaRPr lang="en-US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00200"/>
            <a:ext cx="5153025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345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Linksys WRT54GL</a:t>
            </a:r>
            <a:endParaRPr lang="en-US" dirty="0"/>
          </a:p>
        </p:txBody>
      </p:sp>
      <p:pic>
        <p:nvPicPr>
          <p:cNvPr id="2050" name="Picture 2" descr="http://home.cisco.com/assets/store/WRT54GL/WRT54GL_Photo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905000"/>
            <a:ext cx="83439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237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Openwrt</a:t>
            </a:r>
            <a:r>
              <a:rPr lang="en-US" dirty="0" smtClean="0"/>
              <a:t> INIT Script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>
                <a:latin typeface="Courier New" pitchFamily="49" charset="0"/>
                <a:cs typeface="Courier New" pitchFamily="49" charset="0"/>
              </a:rPr>
              <a:t>#!/bin/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sh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/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etc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/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rc.common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1600" dirty="0">
                <a:latin typeface="Courier New" pitchFamily="49" charset="0"/>
                <a:cs typeface="Courier New" pitchFamily="49" charset="0"/>
              </a:rPr>
              <a:t>#set GPIO</a:t>
            </a:r>
          </a:p>
          <a:p>
            <a:pPr marL="0" indent="0">
              <a:buNone/>
            </a:pP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1600" dirty="0">
                <a:latin typeface="Courier New" pitchFamily="49" charset="0"/>
                <a:cs typeface="Courier New" pitchFamily="49" charset="0"/>
              </a:rPr>
              <a:t>START=10</a:t>
            </a:r>
          </a:p>
          <a:p>
            <a:pPr marL="0" indent="0">
              <a:buNone/>
            </a:pP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1600" dirty="0">
                <a:latin typeface="Courier New" pitchFamily="49" charset="0"/>
                <a:cs typeface="Courier New" pitchFamily="49" charset="0"/>
              </a:rPr>
              <a:t>start() {        </a:t>
            </a:r>
          </a:p>
          <a:p>
            <a:pPr marL="0" indent="0"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	echo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start</a:t>
            </a:r>
          </a:p>
          <a:p>
            <a:pPr marL="0" indent="0"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	echo 7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&gt; /sys/class/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gpio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/export</a:t>
            </a:r>
          </a:p>
          <a:p>
            <a:pPr marL="0" indent="0"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	echo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out &gt; /sys/class/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gpio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/gpio7/direction</a:t>
            </a:r>
          </a:p>
          <a:p>
            <a:pPr marL="0" indent="0"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	echo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0 &gt; /sys/devices/virtual/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gpio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/gpio7/value</a:t>
            </a:r>
          </a:p>
          <a:p>
            <a:pPr marL="0" indent="0"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	echo 29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&gt; /sys/class/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gpio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/export</a:t>
            </a:r>
          </a:p>
          <a:p>
            <a:pPr marL="0" indent="0"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	echo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out &gt; /sys/class/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gpio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/gpio29/direction</a:t>
            </a:r>
          </a:p>
          <a:p>
            <a:pPr marL="0" indent="0"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	echo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0 &gt; /sys/devices/virtual/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gpio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/gpio29/value</a:t>
            </a:r>
          </a:p>
          <a:p>
            <a:pPr marL="0" indent="0">
              <a:buNone/>
            </a:pPr>
            <a:r>
              <a:rPr lang="en-US" sz="1600" dirty="0">
                <a:latin typeface="Courier New" pitchFamily="49" charset="0"/>
                <a:cs typeface="Courier New" pitchFamily="49" charset="0"/>
              </a:rPr>
              <a:t>}                 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8753-CE4B-4A6C-A83D-FBA2CB112FCA}" type="datetime1">
              <a:rPr lang="en-US" smtClean="0"/>
              <a:t>6/13/2013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33BE-0747-CF43-AC7B-B39CAA581CB3}" type="slidenum">
              <a:rPr lang="en-US" smtClean="0"/>
              <a:pPr/>
              <a:t>40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82525" y="6248400"/>
            <a:ext cx="466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http://wiki.openwrt.org/doc/techref/initscripts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99816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Turn On/Off GPIO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Turn On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	echo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1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&gt; /sys/devices/virtual/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gpio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/gpio7/value</a:t>
            </a:r>
          </a:p>
          <a:p>
            <a:pPr marL="0" indent="0"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	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echo 1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&gt; /sys/devices/virtual/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gpio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/gpio29/value</a:t>
            </a:r>
          </a:p>
          <a:p>
            <a:pPr marL="0" indent="0"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Turn Off</a:t>
            </a:r>
          </a:p>
          <a:p>
            <a:pPr marL="0" indent="0"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	echo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0 &gt; /sys/devices/virtual/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gpio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/gpio7/value</a:t>
            </a:r>
          </a:p>
          <a:p>
            <a:pPr marL="0" indent="0">
              <a:buNone/>
            </a:pPr>
            <a:r>
              <a:rPr lang="en-US" sz="1600" dirty="0">
                <a:latin typeface="Courier New" pitchFamily="49" charset="0"/>
                <a:cs typeface="Courier New" pitchFamily="49" charset="0"/>
              </a:rPr>
              <a:t>	echo 0 &gt; /sys/devices/virtual/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gpio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/gpio29/value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8753-CE4B-4A6C-A83D-FBA2CB112FCA}" type="datetime1">
              <a:rPr lang="en-US" smtClean="0"/>
              <a:t>6/14/2013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33BE-0747-CF43-AC7B-B39CAA581CB3}" type="slidenum">
              <a:rPr lang="en-US" smtClean="0"/>
              <a:pPr/>
              <a:t>41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482525" y="6248400"/>
            <a:ext cx="4660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http://wiki.openwrt.org/doc/techref/initscripts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08572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Test It Before Adding TEENSY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8753-CE4B-4A6C-A83D-FBA2CB112FCA}" type="datetime1">
              <a:rPr lang="en-US" smtClean="0"/>
              <a:t>6/14/2013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33BE-0747-CF43-AC7B-B39CAA581CB3}" type="slidenum">
              <a:rPr lang="en-US" smtClean="0"/>
              <a:pPr/>
              <a:t>42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9181" y="1676400"/>
            <a:ext cx="382772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68341" y="4953000"/>
            <a:ext cx="662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Add an LED from R15 (GPIO 7) and R17 (GPIO 29) to ground.  When you turn the GPIO on the LED should light up.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054813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TEENSY Code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b0Pin = 0;</a:t>
            </a:r>
          </a:p>
          <a:p>
            <a:pPr marL="0" indent="0">
              <a:buNone/>
            </a:pP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int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 b1Pin = 1;</a:t>
            </a:r>
          </a:p>
          <a:p>
            <a:pPr marL="0" indent="0">
              <a:buNone/>
            </a:pP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1600" dirty="0">
                <a:latin typeface="Courier New" pitchFamily="49" charset="0"/>
                <a:cs typeface="Courier New" pitchFamily="49" charset="0"/>
              </a:rPr>
              <a:t>void setup() {</a:t>
            </a:r>
          </a:p>
          <a:p>
            <a:pPr marL="0" indent="0"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pinMode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(b0Pin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, INPUT); </a:t>
            </a:r>
          </a:p>
          <a:p>
            <a:pPr marL="0" indent="0">
              <a:buNone/>
            </a:pPr>
            <a:r>
              <a:rPr lang="en-US" sz="1600" dirty="0">
                <a:latin typeface="Courier New" pitchFamily="49" charset="0"/>
                <a:cs typeface="Courier New" pitchFamily="49" charset="0"/>
              </a:rPr>
              <a:t>  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pinMode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(b1Pin, INPUT);</a:t>
            </a:r>
          </a:p>
          <a:p>
            <a:pPr marL="0" indent="0"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marL="0" indent="0">
              <a:buNone/>
            </a:pPr>
            <a:endParaRPr lang="en-US" sz="1600" dirty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if 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600" dirty="0" err="1">
                <a:latin typeface="Courier New" pitchFamily="49" charset="0"/>
                <a:cs typeface="Courier New" pitchFamily="49" charset="0"/>
              </a:rPr>
              <a:t>digitalRead</a:t>
            </a:r>
            <a:r>
              <a:rPr lang="en-US" sz="1600" dirty="0">
                <a:latin typeface="Courier New" pitchFamily="49" charset="0"/>
                <a:cs typeface="Courier New" pitchFamily="49" charset="0"/>
              </a:rPr>
              <a:t>(0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)){ </a:t>
            </a:r>
          </a:p>
          <a:p>
            <a:pPr marL="0" indent="0"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}</a:t>
            </a:r>
          </a:p>
          <a:p>
            <a:pPr marL="0" indent="0">
              <a:buNone/>
            </a:pPr>
            <a:endParaRPr lang="en-US" sz="1600" dirty="0" smtClean="0">
              <a:latin typeface="Courier New" pitchFamily="49" charset="0"/>
              <a:cs typeface="Courier New" pitchFamily="49" charset="0"/>
            </a:endParaRPr>
          </a:p>
          <a:p>
            <a:pPr marL="0" indent="0">
              <a:buNone/>
            </a:pPr>
            <a:r>
              <a:rPr lang="en-US" sz="1600" dirty="0">
                <a:latin typeface="Courier New" pitchFamily="49" charset="0"/>
                <a:cs typeface="Courier New" pitchFamily="49" charset="0"/>
              </a:rPr>
              <a:t>if (</a:t>
            </a:r>
            <a:r>
              <a:rPr lang="en-US" sz="1600" dirty="0" err="1" smtClean="0">
                <a:latin typeface="Courier New" pitchFamily="49" charset="0"/>
                <a:cs typeface="Courier New" pitchFamily="49" charset="0"/>
              </a:rPr>
              <a:t>digitalRead</a:t>
            </a: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(1)){</a:t>
            </a:r>
          </a:p>
          <a:p>
            <a:pPr marL="0" indent="0">
              <a:buNone/>
            </a:pPr>
            <a:r>
              <a:rPr lang="en-US" sz="1600" dirty="0" smtClean="0">
                <a:latin typeface="Courier New" pitchFamily="49" charset="0"/>
                <a:cs typeface="Courier New" pitchFamily="49" charset="0"/>
              </a:rPr>
              <a:t>}</a:t>
            </a:r>
            <a:endParaRPr lang="en-US" sz="1600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8753-CE4B-4A6C-A83D-FBA2CB112FCA}" type="datetime1">
              <a:rPr lang="en-US" smtClean="0"/>
              <a:t>6/14/2013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33BE-0747-CF43-AC7B-B39CAA581CB3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03942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4084"/>
            <a:ext cx="8229600" cy="1263316"/>
          </a:xfrm>
        </p:spPr>
        <p:txBody>
          <a:bodyPr/>
          <a:lstStyle/>
          <a:p>
            <a:r>
              <a:rPr lang="en-US" dirty="0" smtClean="0"/>
              <a:t>Brought to you by – I’m too busy with my day job to finish my slides!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590800"/>
            <a:ext cx="8229600" cy="3382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20000" dirty="0" smtClean="0"/>
              <a:t>?</a:t>
            </a:r>
            <a:endParaRPr lang="en-US" sz="200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8753-CE4B-4A6C-A83D-FBA2CB112FCA}" type="datetime1">
              <a:rPr lang="en-US" smtClean="0"/>
              <a:t>6/14/2013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33BE-0747-CF43-AC7B-B39CAA581CB3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2221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981200" y="4182019"/>
            <a:ext cx="5380577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FFFFFF"/>
                </a:solidFill>
              </a:rPr>
              <a:t>James Edge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</a:rPr>
              <a:t>james@mainstreamsecurity.com</a:t>
            </a:r>
          </a:p>
          <a:p>
            <a:pPr algn="ctr"/>
            <a:r>
              <a:rPr lang="en-US" sz="2800" dirty="0">
                <a:solidFill>
                  <a:srgbClr val="FFFFFF"/>
                </a:solidFill>
              </a:rPr>
              <a:t>www.mainstreamsecurity.com</a:t>
            </a:r>
          </a:p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56688" y="6096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Contact Information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6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914400"/>
            <a:ext cx="8229600" cy="806116"/>
          </a:xfrm>
        </p:spPr>
        <p:txBody>
          <a:bodyPr/>
          <a:lstStyle/>
          <a:p>
            <a:r>
              <a:rPr lang="en-US" dirty="0" smtClean="0"/>
              <a:t>Web Radio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604" y="1600200"/>
            <a:ext cx="6800792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8753-CE4B-4A6C-A83D-FBA2CB112FCA}" type="datetime1">
              <a:rPr lang="en-US" smtClean="0"/>
              <a:t>6/13/2013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33BE-0747-CF43-AC7B-B39CAA581CB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5288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I/O Extender w/ 3D Printed Case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625" y="2182019"/>
            <a:ext cx="4476750" cy="3362325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8753-CE4B-4A6C-A83D-FBA2CB112FCA}" type="datetime1">
              <a:rPr lang="en-US" smtClean="0"/>
              <a:t>6/13/2013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33BE-0747-CF43-AC7B-B39CAA581CB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Minipwner</a:t>
            </a:r>
            <a:r>
              <a:rPr lang="en-US" dirty="0" smtClean="0"/>
              <a:t> in </a:t>
            </a:r>
            <a:r>
              <a:rPr lang="en-US" dirty="0" err="1" smtClean="0"/>
              <a:t>Altoids</a:t>
            </a:r>
            <a:r>
              <a:rPr lang="en-US" dirty="0" smtClean="0"/>
              <a:t> Tin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4483" y="1600200"/>
            <a:ext cx="4035033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8753-CE4B-4A6C-A83D-FBA2CB112FCA}" type="datetime1">
              <a:rPr lang="en-US" smtClean="0"/>
              <a:t>6/13/2013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33BE-0747-CF43-AC7B-B39CAA581CB3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7234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</a:t>
            </a:r>
            <a:r>
              <a:rPr lang="en-US" smtClean="0"/>
              <a:t>Cam Server</a:t>
            </a:r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80" y="1828800"/>
            <a:ext cx="6302256" cy="41910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8753-CE4B-4A6C-A83D-FBA2CB112FCA}" type="datetime1">
              <a:rPr lang="en-US" smtClean="0"/>
              <a:t>6/13/2013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33BE-0747-CF43-AC7B-B39CAA581CB3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58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Smart Home Automation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43" y="1600200"/>
            <a:ext cx="7139314" cy="4525963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88753-CE4B-4A6C-A83D-FBA2CB112FCA}" type="datetime1">
              <a:rPr lang="en-US" smtClean="0"/>
              <a:t>6/13/2013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133BE-0747-CF43-AC7B-B39CAA581CB3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44443"/>
      </p:ext>
    </p:extLst>
  </p:cSld>
  <p:clrMapOvr>
    <a:masterClrMapping/>
  </p:clrMapOvr>
</p:sld>
</file>

<file path=ppt/theme/theme1.xml><?xml version="1.0" encoding="utf-8"?>
<a:theme xmlns:a="http://schemas.openxmlformats.org/drawingml/2006/main" name="1_P3services_goodharbor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3services_goodharbor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P3services_goodharbor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3_P3services_goodharbor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1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Mainstream-Security-ppt-template</Template>
  <TotalTime>2011</TotalTime>
  <Words>615</Words>
  <Application>Microsoft Office PowerPoint</Application>
  <PresentationFormat>On-screen Show (4:3)</PresentationFormat>
  <Paragraphs>167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1_P3services_goodharbor</vt:lpstr>
      <vt:lpstr>P3services_goodharbor</vt:lpstr>
      <vt:lpstr>2_P3services_goodharbor</vt:lpstr>
      <vt:lpstr>3_P3services_goodharbor</vt:lpstr>
      <vt:lpstr>Show and Tell:  Super-Minipwner</vt:lpstr>
      <vt:lpstr>Show and Tell</vt:lpstr>
      <vt:lpstr>TP-Link WR703N</vt:lpstr>
      <vt:lpstr>Linksys WRT54GL</vt:lpstr>
      <vt:lpstr>Web Radio</vt:lpstr>
      <vt:lpstr>I/O Extender w/ 3D Printed Case</vt:lpstr>
      <vt:lpstr>Minipwner in Altoids Tin</vt:lpstr>
      <vt:lpstr>Web Cam Server</vt:lpstr>
      <vt:lpstr>Smart Home Automation</vt:lpstr>
      <vt:lpstr>TP-Link WR703N</vt:lpstr>
      <vt:lpstr>TP-Link WR703N</vt:lpstr>
      <vt:lpstr>Keep It All Compact</vt:lpstr>
      <vt:lpstr>Teensy 2.0</vt:lpstr>
      <vt:lpstr>PowerPoint Presentation</vt:lpstr>
      <vt:lpstr>Turn this….</vt:lpstr>
      <vt:lpstr>Into this!</vt:lpstr>
      <vt:lpstr>More like this!</vt:lpstr>
      <vt:lpstr>Much better </vt:lpstr>
      <vt:lpstr>Upgraded WR703N</vt:lpstr>
      <vt:lpstr>Upgraded WR703N</vt:lpstr>
      <vt:lpstr>WR703N (SLBoat Edition)</vt:lpstr>
      <vt:lpstr>You can also buy a rock from China</vt:lpstr>
      <vt:lpstr>Inland USB Hub</vt:lpstr>
      <vt:lpstr>USB to RJ-45 Ethernet Adapter</vt:lpstr>
      <vt:lpstr>Micro SDHC Flash Media Card with Mobility Kit</vt:lpstr>
      <vt:lpstr>Sharper Image USB Portable Power Pack Cell Phone Charger</vt:lpstr>
      <vt:lpstr>Direct Connect Battery + Use as New Lid</vt:lpstr>
      <vt:lpstr>Always Start With a Clean and Organized Workspace</vt:lpstr>
      <vt:lpstr>Inland USB Hub</vt:lpstr>
      <vt:lpstr>BLUE WIRES!  </vt:lpstr>
      <vt:lpstr>Remove Original USB Connector Connect USB Hub to the Free USB Port</vt:lpstr>
      <vt:lpstr>USB hub goes under the main board</vt:lpstr>
      <vt:lpstr>Connect Original Connector to USB hub</vt:lpstr>
      <vt:lpstr>USB hub goes under the main board</vt:lpstr>
      <vt:lpstr>Connect Serial IN/OUT</vt:lpstr>
      <vt:lpstr>GPIO 7 + 29</vt:lpstr>
      <vt:lpstr>Connect Data+ and Data-</vt:lpstr>
      <vt:lpstr>DIP Switch to Choose Serial or GPIO</vt:lpstr>
      <vt:lpstr>DIP Switch Wiring</vt:lpstr>
      <vt:lpstr>Openwrt INIT Script</vt:lpstr>
      <vt:lpstr>Turn On/Off GPIO</vt:lpstr>
      <vt:lpstr>Test It Before Adding TEENSY</vt:lpstr>
      <vt:lpstr>TEENSY Code</vt:lpstr>
      <vt:lpstr>Brought to you by – I’m too busy with my day job to finish my slides!</vt:lpstr>
      <vt:lpstr>Contact Information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Show and Tell:  Super Minipwner</dc:title>
  <dc:creator>edge</dc:creator>
  <cp:lastModifiedBy>edge</cp:lastModifiedBy>
  <cp:revision>46</cp:revision>
  <dcterms:created xsi:type="dcterms:W3CDTF">2013-04-04T23:32:26Z</dcterms:created>
  <dcterms:modified xsi:type="dcterms:W3CDTF">2013-06-14T16:58:48Z</dcterms:modified>
</cp:coreProperties>
</file>