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75" r:id="rId3"/>
    <p:sldId id="267" r:id="rId4"/>
    <p:sldId id="271" r:id="rId5"/>
    <p:sldId id="273" r:id="rId6"/>
    <p:sldId id="272" r:id="rId7"/>
    <p:sldId id="261" r:id="rId8"/>
    <p:sldId id="262" r:id="rId9"/>
    <p:sldId id="260" r:id="rId10"/>
    <p:sldId id="259" r:id="rId11"/>
    <p:sldId id="265" r:id="rId12"/>
    <p:sldId id="266" r:id="rId13"/>
    <p:sldId id="263" r:id="rId14"/>
    <p:sldId id="264" r:id="rId15"/>
    <p:sldId id="270"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10/21/2012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10/21/2012</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10/21/2012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10/21/2012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10/21/2012</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ore.netgate.com/miniPCI-Cards-C26.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jedge.com/wordpress/2012/08/my-custom-power-pwn/" TargetMode="External"/><Relationship Id="rId3" Type="http://schemas.openxmlformats.org/officeDocument/2006/relationships/hyperlink" Target="http://pcengines.ch/" TargetMode="External"/><Relationship Id="rId7" Type="http://schemas.openxmlformats.org/officeDocument/2006/relationships/hyperlink" Target="http://code.google.com/p/debian-for-alix/" TargetMode="External"/><Relationship Id="rId2" Type="http://schemas.openxmlformats.org/officeDocument/2006/relationships/hyperlink" Target="http://www.energizerpowerpacks.com/us/products/xp8000a/index.html" TargetMode="External"/><Relationship Id="rId1" Type="http://schemas.openxmlformats.org/officeDocument/2006/relationships/slideLayout" Target="../slideLayouts/slideLayout2.xml"/><Relationship Id="rId6" Type="http://schemas.openxmlformats.org/officeDocument/2006/relationships/hyperlink" Target="http://www.ebay.com/sch/i.html?_nkw=MC8775" TargetMode="External"/><Relationship Id="rId5" Type="http://schemas.openxmlformats.org/officeDocument/2006/relationships/hyperlink" Target="http://www.apc.com/resource/include/techspec_index.cfm?base_sku=BE650R" TargetMode="External"/><Relationship Id="rId4" Type="http://schemas.openxmlformats.org/officeDocument/2006/relationships/hyperlink" Target="http://store.netgat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pwnieexpress.com/products/power-pw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tomshardware.com/reviews/notebook-battery-external-power-supply,282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Custom Power </a:t>
            </a:r>
            <a:r>
              <a:rPr lang="en-US" dirty="0" err="1"/>
              <a:t>Pwn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Atlanta </a:t>
            </a:r>
            <a:r>
              <a:rPr lang="en-US" dirty="0" err="1" smtClean="0"/>
              <a:t>Bsides</a:t>
            </a:r>
            <a:r>
              <a:rPr lang="en-US" dirty="0" smtClean="0"/>
              <a:t> 2012</a:t>
            </a:r>
          </a:p>
          <a:p>
            <a:endParaRPr lang="en-US" dirty="0"/>
          </a:p>
          <a:p>
            <a:r>
              <a:rPr lang="en-US" dirty="0" smtClean="0"/>
              <a:t>James Edge</a:t>
            </a:r>
          </a:p>
          <a:p>
            <a:r>
              <a:rPr lang="en-US" dirty="0" smtClean="0"/>
              <a:t>james.edge@jedge.com</a:t>
            </a:r>
          </a:p>
          <a:p>
            <a:r>
              <a:rPr lang="en-US" dirty="0" smtClean="0"/>
              <a:t>www.jedge.com </a:t>
            </a:r>
            <a:endParaRPr lang="en-US" dirty="0"/>
          </a:p>
        </p:txBody>
      </p:sp>
    </p:spTree>
    <p:extLst>
      <p:ext uri="{BB962C8B-B14F-4D97-AF65-F5344CB8AC3E}">
        <p14:creationId xmlns:p14="http://schemas.microsoft.com/office/powerpoint/2010/main" val="35337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56" y="685800"/>
            <a:ext cx="8229600" cy="1066800"/>
          </a:xfrm>
        </p:spPr>
        <p:txBody>
          <a:bodyPr/>
          <a:lstStyle/>
          <a:p>
            <a:r>
              <a:rPr lang="en-US" dirty="0" smtClean="0"/>
              <a:t>APC RJ50 for Serial Port Access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203" y="2920673"/>
            <a:ext cx="1542664" cy="1658779"/>
          </a:xfrm>
        </p:spPr>
      </p:pic>
      <p:sp>
        <p:nvSpPr>
          <p:cNvPr id="6" name="TextBox 5"/>
          <p:cNvSpPr txBox="1"/>
          <p:nvPr/>
        </p:nvSpPr>
        <p:spPr>
          <a:xfrm>
            <a:off x="381000" y="1524000"/>
            <a:ext cx="8077200" cy="1015663"/>
          </a:xfrm>
          <a:prstGeom prst="rect">
            <a:avLst/>
          </a:prstGeom>
          <a:noFill/>
        </p:spPr>
        <p:txBody>
          <a:bodyPr wrap="square" rtlCol="0">
            <a:spAutoFit/>
          </a:bodyPr>
          <a:lstStyle/>
          <a:p>
            <a:r>
              <a:rPr lang="en-US" sz="1200" dirty="0" smtClean="0"/>
              <a:t>The APC offers an RJ50 (10 pin) console port for computer management in case of a power outage.  A USB to RJ50 adapter is used for this purpose however we will utilize a plain RJ45 plug because it works and we only need access to three wires for proper serial communication to the </a:t>
            </a:r>
            <a:r>
              <a:rPr lang="en-US" sz="1200" dirty="0" err="1" smtClean="0"/>
              <a:t>Alix</a:t>
            </a:r>
            <a:r>
              <a:rPr lang="en-US" sz="1200" dirty="0" smtClean="0"/>
              <a:t> 6f2.  We are making a custom adapter since there is no room in the APC for an off the shelf adapter.  It doesn’t matter how you wire it as long as it is a straight through connection for the three wires (RX, TX, GND) from the </a:t>
            </a:r>
            <a:r>
              <a:rPr lang="en-US" sz="1200" dirty="0" err="1" smtClean="0"/>
              <a:t>Alix</a:t>
            </a:r>
            <a:r>
              <a:rPr lang="en-US" sz="1200" dirty="0" smtClean="0"/>
              <a:t> serial port to the end that will connect to the laptop.</a:t>
            </a:r>
            <a:endParaRPr lang="en-US" sz="1200" dirty="0"/>
          </a:p>
        </p:txBody>
      </p:sp>
      <p:sp>
        <p:nvSpPr>
          <p:cNvPr id="8" name="TextBox 7"/>
          <p:cNvSpPr txBox="1"/>
          <p:nvPr/>
        </p:nvSpPr>
        <p:spPr>
          <a:xfrm>
            <a:off x="286327" y="2635840"/>
            <a:ext cx="8077200" cy="261610"/>
          </a:xfrm>
          <a:prstGeom prst="rect">
            <a:avLst/>
          </a:prstGeom>
          <a:noFill/>
        </p:spPr>
        <p:txBody>
          <a:bodyPr wrap="square" rtlCol="0">
            <a:spAutoFit/>
          </a:bodyPr>
          <a:lstStyle/>
          <a:p>
            <a:pPr algn="ctr"/>
            <a:r>
              <a:rPr lang="en-US" sz="1100" dirty="0" smtClean="0"/>
              <a:t>I connect the RJ50 pins 3, 5, &amp; 7 to the DB9 Female plug pins 3</a:t>
            </a:r>
            <a:r>
              <a:rPr lang="en-US" sz="800" dirty="0" smtClean="0"/>
              <a:t> (TX)</a:t>
            </a:r>
            <a:r>
              <a:rPr lang="en-US" sz="1100" dirty="0" smtClean="0"/>
              <a:t>, 2</a:t>
            </a:r>
            <a:r>
              <a:rPr lang="en-US" sz="800" dirty="0" smtClean="0"/>
              <a:t> (RX)</a:t>
            </a:r>
            <a:r>
              <a:rPr lang="en-US" sz="1100" dirty="0" smtClean="0"/>
              <a:t>, &amp; 5 </a:t>
            </a:r>
            <a:r>
              <a:rPr lang="en-US" sz="800" dirty="0" smtClean="0"/>
              <a:t>(GND)</a:t>
            </a:r>
            <a:endParaRPr lang="en-US" sz="1100" dirty="0"/>
          </a:p>
        </p:txBody>
      </p:sp>
      <p:sp>
        <p:nvSpPr>
          <p:cNvPr id="5" name="TextBox 4"/>
          <p:cNvSpPr txBox="1"/>
          <p:nvPr/>
        </p:nvSpPr>
        <p:spPr>
          <a:xfrm>
            <a:off x="1590294" y="3534891"/>
            <a:ext cx="670376" cy="338554"/>
          </a:xfrm>
          <a:prstGeom prst="rect">
            <a:avLst/>
          </a:prstGeom>
          <a:noFill/>
        </p:spPr>
        <p:txBody>
          <a:bodyPr wrap="none" rtlCol="0">
            <a:spAutoFit/>
          </a:bodyPr>
          <a:lstStyle/>
          <a:p>
            <a:r>
              <a:rPr lang="en-US" sz="1600" dirty="0" smtClean="0"/>
              <a:t>RJ50</a:t>
            </a:r>
            <a:endParaRPr lang="en-US" dirty="0"/>
          </a:p>
        </p:txBody>
      </p:sp>
      <p:sp>
        <p:nvSpPr>
          <p:cNvPr id="7" name="TextBox 6"/>
          <p:cNvSpPr txBox="1"/>
          <p:nvPr/>
        </p:nvSpPr>
        <p:spPr>
          <a:xfrm>
            <a:off x="5715000" y="3550278"/>
            <a:ext cx="1160895" cy="307777"/>
          </a:xfrm>
          <a:prstGeom prst="rect">
            <a:avLst/>
          </a:prstGeom>
          <a:noFill/>
        </p:spPr>
        <p:txBody>
          <a:bodyPr wrap="none" rtlCol="0">
            <a:spAutoFit/>
          </a:bodyPr>
          <a:lstStyle/>
          <a:p>
            <a:r>
              <a:rPr lang="en-US" sz="1400" dirty="0" smtClean="0"/>
              <a:t>DB9 Female</a:t>
            </a:r>
            <a:endParaRPr lang="en-US" sz="1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878731" y="4773092"/>
            <a:ext cx="1239876" cy="181212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939853"/>
            <a:ext cx="1528629" cy="1528629"/>
          </a:xfrm>
          <a:prstGeom prst="rect">
            <a:avLst/>
          </a:prstGeom>
        </p:spPr>
      </p:pic>
      <p:sp>
        <p:nvSpPr>
          <p:cNvPr id="12" name="TextBox 11"/>
          <p:cNvSpPr txBox="1"/>
          <p:nvPr/>
        </p:nvSpPr>
        <p:spPr>
          <a:xfrm>
            <a:off x="286327" y="4598312"/>
            <a:ext cx="8077200" cy="430887"/>
          </a:xfrm>
          <a:prstGeom prst="rect">
            <a:avLst/>
          </a:prstGeom>
          <a:noFill/>
        </p:spPr>
        <p:txBody>
          <a:bodyPr wrap="square" rtlCol="0">
            <a:spAutoFit/>
          </a:bodyPr>
          <a:lstStyle/>
          <a:p>
            <a:pPr algn="ctr"/>
            <a:r>
              <a:rPr lang="en-US" sz="1100" dirty="0" smtClean="0"/>
              <a:t>The RJ45 Cat5e connector pins 2, 4, &amp; </a:t>
            </a:r>
            <a:r>
              <a:rPr lang="en-US" sz="1100" dirty="0"/>
              <a:t>6 (Orange, Blue, &amp; Green</a:t>
            </a:r>
            <a:r>
              <a:rPr lang="en-US" sz="1100" dirty="0" smtClean="0"/>
              <a:t>) match up to pins 3, 5, &amp; 7 on the 10 pin RJ50 plug.</a:t>
            </a:r>
          </a:p>
          <a:p>
            <a:pPr algn="ctr"/>
            <a:r>
              <a:rPr lang="en-US" sz="1100" dirty="0" smtClean="0"/>
              <a:t>I connect the RJ45 Cat5e connector pins 2, 4, &amp; 6 (Orange, Blue, &amp; Green) to the DB9 Male plug pins 2</a:t>
            </a:r>
            <a:r>
              <a:rPr lang="en-US" sz="800" dirty="0" smtClean="0"/>
              <a:t> (RX)</a:t>
            </a:r>
            <a:r>
              <a:rPr lang="en-US" sz="1100" dirty="0" smtClean="0"/>
              <a:t>, 3</a:t>
            </a:r>
            <a:r>
              <a:rPr lang="en-US" sz="800" dirty="0" smtClean="0"/>
              <a:t> (TX)</a:t>
            </a:r>
            <a:r>
              <a:rPr lang="en-US" sz="1100" dirty="0" smtClean="0"/>
              <a:t>, &amp; 5</a:t>
            </a:r>
            <a:r>
              <a:rPr lang="en-US" sz="800" dirty="0" smtClean="0"/>
              <a:t> (GND)</a:t>
            </a:r>
            <a:endParaRPr lang="en-US" sz="800" dirty="0"/>
          </a:p>
        </p:txBody>
      </p:sp>
      <p:pic>
        <p:nvPicPr>
          <p:cNvPr id="1026" name="Picture 2" descr="C:\Users\501794502\Pictures\images\DB9.Male.SolderPlug_descrip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62" y="5059217"/>
            <a:ext cx="1528629" cy="152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8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Additional Hardware</a:t>
            </a:r>
            <a:endParaRPr lang="en-US" dirty="0"/>
          </a:p>
        </p:txBody>
      </p:sp>
      <p:sp>
        <p:nvSpPr>
          <p:cNvPr id="3" name="Content Placeholder 2"/>
          <p:cNvSpPr>
            <a:spLocks noGrp="1"/>
          </p:cNvSpPr>
          <p:nvPr>
            <p:ph idx="1"/>
          </p:nvPr>
        </p:nvSpPr>
        <p:spPr>
          <a:xfrm>
            <a:off x="457200" y="1981200"/>
            <a:ext cx="8229600" cy="4325112"/>
          </a:xfrm>
        </p:spPr>
        <p:txBody>
          <a:bodyPr>
            <a:normAutofit fontScale="92500" lnSpcReduction="20000"/>
          </a:bodyPr>
          <a:lstStyle/>
          <a:p>
            <a:r>
              <a:rPr lang="en-US" dirty="0" smtClean="0"/>
              <a:t>Mini-PCI Wireless Card</a:t>
            </a:r>
          </a:p>
          <a:p>
            <a:r>
              <a:rPr lang="en-US" dirty="0" err="1" smtClean="0"/>
              <a:t>mPCI</a:t>
            </a:r>
            <a:r>
              <a:rPr lang="en-US" dirty="0" smtClean="0"/>
              <a:t>-Express GSM WWAN modem</a:t>
            </a:r>
          </a:p>
          <a:p>
            <a:r>
              <a:rPr lang="en-US" dirty="0" smtClean="0"/>
              <a:t>Pigtail Cables</a:t>
            </a:r>
          </a:p>
          <a:p>
            <a:pPr lvl="1"/>
            <a:r>
              <a:rPr lang="en-US" dirty="0" smtClean="0"/>
              <a:t>U.FL or MMCX to RP-SMA pigtails</a:t>
            </a:r>
          </a:p>
          <a:p>
            <a:pPr lvl="1"/>
            <a:r>
              <a:rPr lang="en-US" dirty="0"/>
              <a:t>F Plug to </a:t>
            </a:r>
            <a:r>
              <a:rPr lang="en-US" dirty="0" smtClean="0"/>
              <a:t>RP-SMA </a:t>
            </a:r>
            <a:r>
              <a:rPr lang="en-US" dirty="0"/>
              <a:t>Jack (male pin)RF </a:t>
            </a:r>
            <a:r>
              <a:rPr lang="en-US" dirty="0" smtClean="0"/>
              <a:t>pigtail</a:t>
            </a:r>
          </a:p>
          <a:p>
            <a:pPr lvl="1"/>
            <a:r>
              <a:rPr lang="en-US" dirty="0" smtClean="0"/>
              <a:t>F </a:t>
            </a:r>
            <a:r>
              <a:rPr lang="en-US" dirty="0"/>
              <a:t>female nut bulkhead to </a:t>
            </a:r>
            <a:r>
              <a:rPr lang="en-US" dirty="0" smtClean="0"/>
              <a:t>RP-SMA </a:t>
            </a:r>
            <a:r>
              <a:rPr lang="en-US" dirty="0"/>
              <a:t>male </a:t>
            </a:r>
            <a:r>
              <a:rPr lang="en-US" dirty="0" smtClean="0"/>
              <a:t>pigtail</a:t>
            </a:r>
          </a:p>
          <a:p>
            <a:r>
              <a:rPr lang="en-US" dirty="0"/>
              <a:t>DB9F-DB9F null </a:t>
            </a:r>
            <a:r>
              <a:rPr lang="en-US" dirty="0" smtClean="0"/>
              <a:t>modem </a:t>
            </a:r>
          </a:p>
          <a:p>
            <a:pPr lvl="1"/>
            <a:r>
              <a:rPr lang="en-US" dirty="0" smtClean="0"/>
              <a:t>Serial to USB adapter</a:t>
            </a:r>
          </a:p>
          <a:p>
            <a:r>
              <a:rPr lang="en-US" dirty="0" smtClean="0"/>
              <a:t>Compact Flash card</a:t>
            </a:r>
          </a:p>
          <a:p>
            <a:pPr lvl="1"/>
            <a:r>
              <a:rPr lang="en-US" dirty="0" smtClean="0"/>
              <a:t>Optional 44pin IDE 2.5” drive</a:t>
            </a:r>
          </a:p>
          <a:p>
            <a:r>
              <a:rPr lang="en-US" dirty="0" smtClean="0"/>
              <a:t>External 802.11 and GSM antennas</a:t>
            </a:r>
          </a:p>
          <a:p>
            <a:r>
              <a:rPr lang="en-US" dirty="0" smtClean="0"/>
              <a:t>Cat 5e Flat Ethernet Cable</a:t>
            </a:r>
          </a:p>
          <a:p>
            <a:endParaRPr lang="en-US" dirty="0"/>
          </a:p>
        </p:txBody>
      </p:sp>
    </p:spTree>
    <p:extLst>
      <p:ext uri="{BB962C8B-B14F-4D97-AF65-F5344CB8AC3E}">
        <p14:creationId xmlns:p14="http://schemas.microsoft.com/office/powerpoint/2010/main" val="3897482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Additional Hardware</a:t>
            </a:r>
            <a:endParaRPr lang="en-US" dirty="0"/>
          </a:p>
        </p:txBody>
      </p:sp>
      <p:sp>
        <p:nvSpPr>
          <p:cNvPr id="3" name="Content Placeholder 2"/>
          <p:cNvSpPr>
            <a:spLocks noGrp="1"/>
          </p:cNvSpPr>
          <p:nvPr>
            <p:ph idx="1"/>
          </p:nvPr>
        </p:nvSpPr>
        <p:spPr>
          <a:xfrm>
            <a:off x="457200" y="1981200"/>
            <a:ext cx="8229600" cy="4325112"/>
          </a:xfrm>
        </p:spPr>
        <p:txBody>
          <a:bodyPr>
            <a:normAutofit/>
          </a:bodyPr>
          <a:lstStyle/>
          <a:p>
            <a:r>
              <a:rPr lang="en-US" dirty="0" smtClean="0"/>
              <a:t>Mini-PCI Wireless Card</a:t>
            </a:r>
          </a:p>
          <a:p>
            <a:pPr lvl="1"/>
            <a:r>
              <a:rPr lang="en-US" dirty="0"/>
              <a:t>Atheros </a:t>
            </a:r>
            <a:r>
              <a:rPr lang="en-US" dirty="0" smtClean="0"/>
              <a:t>AR5213A, AR5212, or AR5414</a:t>
            </a:r>
          </a:p>
          <a:p>
            <a:pPr lvl="2"/>
            <a:r>
              <a:rPr lang="en-US" sz="1600" dirty="0" smtClean="0"/>
              <a:t>Support for monitor mode and packet injection</a:t>
            </a:r>
          </a:p>
          <a:p>
            <a:pPr lvl="2"/>
            <a:r>
              <a:rPr lang="en-US" sz="1600" dirty="0">
                <a:hlinkClick r:id="rId2"/>
              </a:rPr>
              <a:t>http://</a:t>
            </a:r>
            <a:r>
              <a:rPr lang="en-US" sz="1600" dirty="0" smtClean="0">
                <a:hlinkClick r:id="rId2"/>
              </a:rPr>
              <a:t>store.netgate.com/miniPCI-Cards-C26.aspx</a:t>
            </a:r>
            <a:endParaRPr lang="en-US" sz="1600" dirty="0" smtClean="0"/>
          </a:p>
          <a:p>
            <a:pPr lvl="2"/>
            <a:r>
              <a:rPr lang="en-US" sz="1600" dirty="0" err="1" smtClean="0"/>
              <a:t>Ebay</a:t>
            </a:r>
            <a:r>
              <a:rPr lang="en-US" sz="1600" dirty="0"/>
              <a:t>:  Atheros AR5213A </a:t>
            </a:r>
            <a:r>
              <a:rPr lang="en-US" sz="1600" dirty="0" smtClean="0"/>
              <a:t>AR5004G - $5</a:t>
            </a:r>
          </a:p>
          <a:p>
            <a:pPr lvl="2"/>
            <a:r>
              <a:rPr lang="en-US" sz="1600" dirty="0" smtClean="0"/>
              <a:t>For name brand go with </a:t>
            </a:r>
            <a:r>
              <a:rPr lang="en-US" sz="1600" dirty="0" err="1" smtClean="0"/>
              <a:t>Ubiquiti</a:t>
            </a:r>
            <a:r>
              <a:rPr lang="en-US" sz="1600" dirty="0" smtClean="0"/>
              <a:t> and Alfa</a:t>
            </a:r>
          </a:p>
          <a:p>
            <a:r>
              <a:rPr lang="en-US" dirty="0" smtClean="0"/>
              <a:t>GSM WWAN Card</a:t>
            </a:r>
          </a:p>
          <a:p>
            <a:pPr lvl="1"/>
            <a:r>
              <a:rPr lang="en-US" dirty="0" smtClean="0"/>
              <a:t>Sierra </a:t>
            </a:r>
            <a:r>
              <a:rPr lang="en-US" dirty="0"/>
              <a:t>Wireless </a:t>
            </a:r>
            <a:r>
              <a:rPr lang="en-US" dirty="0" smtClean="0"/>
              <a:t>MC8775</a:t>
            </a:r>
          </a:p>
          <a:p>
            <a:pPr marL="411480" lvl="1" indent="0">
              <a:buNone/>
            </a:pPr>
            <a:endParaRPr lang="en-US" dirty="0"/>
          </a:p>
          <a:p>
            <a:pPr marL="118872" indent="0">
              <a:buNone/>
            </a:pPr>
            <a:r>
              <a:rPr lang="en-US" sz="2200" dirty="0" smtClean="0"/>
              <a:t>NOTE:  Pay attention to the connectors on the cards.  You will see U.FL or MMCX and will need to correct pigtail.</a:t>
            </a:r>
            <a:endParaRPr lang="en-US" sz="2200" dirty="0"/>
          </a:p>
        </p:txBody>
      </p:sp>
    </p:spTree>
    <p:extLst>
      <p:ext uri="{BB962C8B-B14F-4D97-AF65-F5344CB8AC3E}">
        <p14:creationId xmlns:p14="http://schemas.microsoft.com/office/powerpoint/2010/main" val="3555580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The Operating System</a:t>
            </a:r>
            <a:endParaRPr lang="en-US" dirty="0"/>
          </a:p>
        </p:txBody>
      </p:sp>
      <p:sp>
        <p:nvSpPr>
          <p:cNvPr id="3" name="Content Placeholder 2"/>
          <p:cNvSpPr>
            <a:spLocks noGrp="1"/>
          </p:cNvSpPr>
          <p:nvPr>
            <p:ph idx="1"/>
          </p:nvPr>
        </p:nvSpPr>
        <p:spPr/>
        <p:txBody>
          <a:bodyPr/>
          <a:lstStyle/>
          <a:p>
            <a:r>
              <a:rPr lang="en-US" dirty="0" smtClean="0"/>
              <a:t>The PCEngines.sh </a:t>
            </a:r>
            <a:r>
              <a:rPr lang="en-US" dirty="0" err="1" smtClean="0"/>
              <a:t>Alix</a:t>
            </a:r>
            <a:r>
              <a:rPr lang="en-US" dirty="0" smtClean="0"/>
              <a:t> page lists a plethora of operating systems that run on the </a:t>
            </a:r>
            <a:r>
              <a:rPr lang="en-US" dirty="0" err="1" smtClean="0"/>
              <a:t>Alix</a:t>
            </a:r>
            <a:r>
              <a:rPr lang="en-US" dirty="0" smtClean="0"/>
              <a:t>.  This is because the </a:t>
            </a:r>
            <a:r>
              <a:rPr lang="en-US" dirty="0" err="1" smtClean="0"/>
              <a:t>Alix</a:t>
            </a:r>
            <a:r>
              <a:rPr lang="en-US" dirty="0" smtClean="0"/>
              <a:t> is based on the x86 architecture.  </a:t>
            </a:r>
          </a:p>
          <a:p>
            <a:r>
              <a:rPr lang="en-US" dirty="0" smtClean="0"/>
              <a:t>Operating systems include various flavors of Linux, BSD, as well as Microsoft Windows.</a:t>
            </a:r>
          </a:p>
          <a:p>
            <a:r>
              <a:rPr lang="en-US" dirty="0" smtClean="0"/>
              <a:t>This project used the </a:t>
            </a:r>
            <a:r>
              <a:rPr lang="en-US" dirty="0" err="1" smtClean="0"/>
              <a:t>Debian</a:t>
            </a:r>
            <a:r>
              <a:rPr lang="en-US" dirty="0" smtClean="0"/>
              <a:t>-for-</a:t>
            </a:r>
            <a:r>
              <a:rPr lang="en-US" dirty="0" err="1" smtClean="0"/>
              <a:t>Alix</a:t>
            </a:r>
            <a:r>
              <a:rPr lang="en-US" dirty="0" smtClean="0"/>
              <a:t> OS.  This is a custom image specifically for </a:t>
            </a:r>
            <a:r>
              <a:rPr lang="en-US" dirty="0" err="1" smtClean="0"/>
              <a:t>Alix</a:t>
            </a:r>
            <a:r>
              <a:rPr lang="en-US" dirty="0" smtClean="0"/>
              <a:t> devices.</a:t>
            </a:r>
            <a:endParaRPr lang="en-US" dirty="0"/>
          </a:p>
        </p:txBody>
      </p:sp>
    </p:spTree>
    <p:extLst>
      <p:ext uri="{BB962C8B-B14F-4D97-AF65-F5344CB8AC3E}">
        <p14:creationId xmlns:p14="http://schemas.microsoft.com/office/powerpoint/2010/main" val="4091325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Prepaid Cellular (T-Mobile)</a:t>
            </a:r>
            <a:endParaRPr lang="en-US" dirty="0"/>
          </a:p>
        </p:txBody>
      </p:sp>
      <p:sp>
        <p:nvSpPr>
          <p:cNvPr id="4" name="TextBox 3"/>
          <p:cNvSpPr txBox="1"/>
          <p:nvPr/>
        </p:nvSpPr>
        <p:spPr>
          <a:xfrm>
            <a:off x="304800" y="1828800"/>
            <a:ext cx="8077200" cy="246221"/>
          </a:xfrm>
          <a:prstGeom prst="rect">
            <a:avLst/>
          </a:prstGeom>
          <a:noFill/>
        </p:spPr>
        <p:txBody>
          <a:bodyPr wrap="square" rtlCol="0">
            <a:spAutoFit/>
          </a:bodyPr>
          <a:lstStyle/>
          <a:p>
            <a:r>
              <a:rPr lang="en-US" sz="1000" dirty="0"/>
              <a:t>http://www.t-mobile.com/shop/plans/Cell-Phone-Plans.aspx?catgroup=MobileBroadband&amp;WT.z_shop_plansLP=Mobile_broadband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83" y="2209800"/>
            <a:ext cx="7754433" cy="29150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124857"/>
            <a:ext cx="2929347" cy="1238423"/>
          </a:xfrm>
          <a:prstGeom prst="rect">
            <a:avLst/>
          </a:prstGeom>
        </p:spPr>
      </p:pic>
    </p:spTree>
    <p:extLst>
      <p:ext uri="{BB962C8B-B14F-4D97-AF65-F5344CB8AC3E}">
        <p14:creationId xmlns:p14="http://schemas.microsoft.com/office/powerpoint/2010/main" val="330384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Custom Power </a:t>
            </a:r>
            <a:r>
              <a:rPr lang="en-US" dirty="0" err="1" smtClean="0"/>
              <a:t>Pwn</a:t>
            </a:r>
            <a:r>
              <a:rPr lang="en-US" dirty="0" smtClean="0"/>
              <a:t> - Links</a:t>
            </a:r>
            <a:endParaRPr lang="en-US" dirty="0"/>
          </a:p>
        </p:txBody>
      </p:sp>
      <p:sp>
        <p:nvSpPr>
          <p:cNvPr id="3" name="Content Placeholder 2"/>
          <p:cNvSpPr>
            <a:spLocks noGrp="1"/>
          </p:cNvSpPr>
          <p:nvPr>
            <p:ph idx="1"/>
          </p:nvPr>
        </p:nvSpPr>
        <p:spPr>
          <a:xfrm>
            <a:off x="457200" y="1828800"/>
            <a:ext cx="8229600" cy="4325112"/>
          </a:xfrm>
        </p:spPr>
        <p:txBody>
          <a:bodyPr>
            <a:normAutofit fontScale="92500"/>
          </a:bodyPr>
          <a:lstStyle/>
          <a:p>
            <a:r>
              <a:rPr lang="en-US" dirty="0">
                <a:hlinkClick r:id="rId2"/>
              </a:rPr>
              <a:t>http://</a:t>
            </a:r>
            <a:r>
              <a:rPr lang="en-US" dirty="0" smtClean="0">
                <a:hlinkClick r:id="rId2"/>
              </a:rPr>
              <a:t>www.energizerpowerpacks.com/us/products/xp8000a/index.html</a:t>
            </a:r>
            <a:endParaRPr lang="en-US" dirty="0" smtClean="0"/>
          </a:p>
          <a:p>
            <a:r>
              <a:rPr lang="en-US" dirty="0" smtClean="0">
                <a:hlinkClick r:id="rId3"/>
              </a:rPr>
              <a:t>http</a:t>
            </a:r>
            <a:r>
              <a:rPr lang="en-US" dirty="0">
                <a:hlinkClick r:id="rId3"/>
              </a:rPr>
              <a:t>://pcengines.ch</a:t>
            </a:r>
            <a:r>
              <a:rPr lang="en-US" dirty="0" smtClean="0">
                <a:hlinkClick r:id="rId3"/>
              </a:rPr>
              <a:t>/</a:t>
            </a:r>
            <a:endParaRPr lang="en-US" dirty="0" smtClean="0"/>
          </a:p>
          <a:p>
            <a:r>
              <a:rPr lang="en-US" dirty="0">
                <a:hlinkClick r:id="rId4"/>
              </a:rPr>
              <a:t>http://store.netgate.com</a:t>
            </a:r>
            <a:r>
              <a:rPr lang="en-US" dirty="0" smtClean="0">
                <a:hlinkClick r:id="rId4"/>
              </a:rPr>
              <a:t>/</a:t>
            </a:r>
            <a:endParaRPr lang="en-US" dirty="0" smtClean="0"/>
          </a:p>
          <a:p>
            <a:r>
              <a:rPr lang="en-US" dirty="0">
                <a:hlinkClick r:id="rId5"/>
              </a:rPr>
              <a:t>http://www.apc.com/resource/include/techspec_index.cfm?base_sku=BE650R</a:t>
            </a:r>
            <a:endParaRPr lang="en-US" dirty="0" smtClean="0"/>
          </a:p>
          <a:p>
            <a:r>
              <a:rPr lang="en-US" dirty="0">
                <a:hlinkClick r:id="rId6"/>
              </a:rPr>
              <a:t>http://www.ebay.com/sch/i.html?_</a:t>
            </a:r>
            <a:r>
              <a:rPr lang="en-US" dirty="0" smtClean="0">
                <a:hlinkClick r:id="rId6"/>
              </a:rPr>
              <a:t>nkw=MC8775</a:t>
            </a:r>
            <a:endParaRPr lang="en-US" dirty="0" smtClean="0"/>
          </a:p>
          <a:p>
            <a:r>
              <a:rPr lang="en-US" dirty="0">
                <a:hlinkClick r:id="rId7"/>
              </a:rPr>
              <a:t>http://code.google.com/p/debian-for-alix</a:t>
            </a:r>
            <a:r>
              <a:rPr lang="en-US" dirty="0" smtClean="0">
                <a:hlinkClick r:id="rId7"/>
              </a:rPr>
              <a:t>/</a:t>
            </a:r>
            <a:endParaRPr lang="en-US" dirty="0" smtClean="0"/>
          </a:p>
          <a:p>
            <a:r>
              <a:rPr lang="en-US" dirty="0">
                <a:hlinkClick r:id="rId8"/>
              </a:rPr>
              <a:t>http://www.jedge.com/wordpress/2012/08/my-custom-power-pwn/</a:t>
            </a:r>
            <a:endParaRPr lang="en-US" dirty="0" smtClean="0"/>
          </a:p>
          <a:p>
            <a:endParaRPr lang="en-US" dirty="0"/>
          </a:p>
        </p:txBody>
      </p:sp>
    </p:spTree>
    <p:extLst>
      <p:ext uri="{BB962C8B-B14F-4D97-AF65-F5344CB8AC3E}">
        <p14:creationId xmlns:p14="http://schemas.microsoft.com/office/powerpoint/2010/main" val="110437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Inspiration brought to me by …</a:t>
            </a:r>
            <a:endParaRPr lang="en-US" dirty="0"/>
          </a:p>
        </p:txBody>
      </p:sp>
      <p:sp>
        <p:nvSpPr>
          <p:cNvPr id="3" name="Content Placeholder 2"/>
          <p:cNvSpPr>
            <a:spLocks noGrp="1"/>
          </p:cNvSpPr>
          <p:nvPr>
            <p:ph idx="1"/>
          </p:nvPr>
        </p:nvSpPr>
        <p:spPr>
          <a:xfrm>
            <a:off x="463133" y="2057400"/>
            <a:ext cx="8229600" cy="1027176"/>
          </a:xfrm>
        </p:spPr>
        <p:txBody>
          <a:bodyPr>
            <a:normAutofit/>
          </a:bodyPr>
          <a:lstStyle/>
          <a:p>
            <a:r>
              <a:rPr lang="en-US" dirty="0" err="1"/>
              <a:t>Pwnie</a:t>
            </a:r>
            <a:r>
              <a:rPr lang="en-US" dirty="0"/>
              <a:t> Express</a:t>
            </a:r>
            <a:endParaRPr lang="en-US" dirty="0" smtClean="0">
              <a:hlinkClick r:id="rId2"/>
            </a:endParaRPr>
          </a:p>
          <a:p>
            <a:pPr lvl="1"/>
            <a:r>
              <a:rPr lang="en-US" dirty="0" smtClean="0">
                <a:hlinkClick r:id="rId2"/>
              </a:rPr>
              <a:t>http</a:t>
            </a:r>
            <a:r>
              <a:rPr lang="en-US" dirty="0">
                <a:hlinkClick r:id="rId2"/>
              </a:rPr>
              <a:t>://pwnieexpress.com/products/power-pwn</a:t>
            </a:r>
            <a:endParaRPr lang="en-US" dirty="0"/>
          </a:p>
        </p:txBody>
      </p:sp>
      <p:pic>
        <p:nvPicPr>
          <p:cNvPr id="5122" name="Picture 2" descr="C:\Users\jedge\Documents\Bsides\pwnie_expres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477" y="3200400"/>
            <a:ext cx="484691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9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4953000"/>
          </a:xfrm>
        </p:spPr>
        <p:txBody>
          <a:bodyPr>
            <a:normAutofit fontScale="92500"/>
          </a:bodyPr>
          <a:lstStyle/>
          <a:p>
            <a:pPr marL="109728" indent="0">
              <a:buNone/>
            </a:pPr>
            <a:r>
              <a:rPr lang="en-US" dirty="0"/>
              <a:t>The people over at </a:t>
            </a:r>
            <a:r>
              <a:rPr lang="en-US" dirty="0" err="1" smtClean="0"/>
              <a:t>Pwnie</a:t>
            </a:r>
            <a:r>
              <a:rPr lang="en-US" dirty="0" smtClean="0"/>
              <a:t> Express </a:t>
            </a:r>
            <a:r>
              <a:rPr lang="en-US" dirty="0"/>
              <a:t>are coming out with a neat device called the Power </a:t>
            </a:r>
            <a:r>
              <a:rPr lang="en-US" dirty="0" err="1"/>
              <a:t>Pwn</a:t>
            </a:r>
            <a:r>
              <a:rPr lang="en-US" dirty="0"/>
              <a:t>.  This device follows up on the </a:t>
            </a:r>
            <a:r>
              <a:rPr lang="en-US" dirty="0" err="1"/>
              <a:t>Pwn</a:t>
            </a:r>
            <a:r>
              <a:rPr lang="en-US" dirty="0"/>
              <a:t> Plug and the </a:t>
            </a:r>
            <a:r>
              <a:rPr lang="en-US" dirty="0" err="1" smtClean="0"/>
              <a:t>PwnPhone</a:t>
            </a:r>
            <a:r>
              <a:rPr lang="en-US" dirty="0" smtClean="0"/>
              <a:t>.  </a:t>
            </a:r>
            <a:r>
              <a:rPr lang="en-US" dirty="0"/>
              <a:t>With my experience as a penetration tester and junior hardware hacker I’ve been working on my own “</a:t>
            </a:r>
            <a:r>
              <a:rPr lang="en-US" dirty="0" err="1"/>
              <a:t>pwn</a:t>
            </a:r>
            <a:r>
              <a:rPr lang="en-US" dirty="0"/>
              <a:t>” hardware. I combined the </a:t>
            </a:r>
            <a:r>
              <a:rPr lang="en-US" dirty="0" err="1"/>
              <a:t>PCEngines</a:t>
            </a:r>
            <a:r>
              <a:rPr lang="en-US" dirty="0"/>
              <a:t> </a:t>
            </a:r>
            <a:r>
              <a:rPr lang="en-US" dirty="0" err="1"/>
              <a:t>Alix</a:t>
            </a:r>
            <a:r>
              <a:rPr lang="en-US" dirty="0"/>
              <a:t> 6f2, an APC BE650R Battery Backup Power Strip, and a battery Power Pack for a Custom Power </a:t>
            </a:r>
            <a:r>
              <a:rPr lang="en-US" dirty="0" err="1"/>
              <a:t>Pwn</a:t>
            </a:r>
            <a:r>
              <a:rPr lang="en-US" dirty="0"/>
              <a:t>. I integrated the </a:t>
            </a:r>
            <a:r>
              <a:rPr lang="en-US" dirty="0" err="1"/>
              <a:t>Alix</a:t>
            </a:r>
            <a:r>
              <a:rPr lang="en-US" dirty="0"/>
              <a:t> connectors for the serial, </a:t>
            </a:r>
            <a:r>
              <a:rPr lang="en-US" dirty="0" err="1"/>
              <a:t>ethernet</a:t>
            </a:r>
            <a:r>
              <a:rPr lang="en-US" dirty="0"/>
              <a:t>, and external antenna connectors with the existing APC coax, rj45, and rj50 ports.  This talk is a show and tell on what I did and how anyone who is a fan of hardware hacking can do this themselves.</a:t>
            </a:r>
          </a:p>
          <a:p>
            <a:endParaRPr lang="en-US" dirty="0"/>
          </a:p>
        </p:txBody>
      </p:sp>
    </p:spTree>
    <p:extLst>
      <p:ext uri="{BB962C8B-B14F-4D97-AF65-F5344CB8AC3E}">
        <p14:creationId xmlns:p14="http://schemas.microsoft.com/office/powerpoint/2010/main" val="46727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Custom Power </a:t>
            </a:r>
            <a:r>
              <a:rPr lang="en-US" dirty="0" err="1" smtClean="0"/>
              <a:t>Pwn</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058" y="2464810"/>
            <a:ext cx="2143125" cy="214312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19400"/>
            <a:ext cx="2175656" cy="1447800"/>
          </a:xfrm>
          <a:prstGeom prst="rect">
            <a:avLst/>
          </a:prstGeom>
        </p:spPr>
      </p:pic>
      <p:sp>
        <p:nvSpPr>
          <p:cNvPr id="14" name="TextBox 13"/>
          <p:cNvSpPr txBox="1"/>
          <p:nvPr/>
        </p:nvSpPr>
        <p:spPr>
          <a:xfrm>
            <a:off x="5538716" y="3189357"/>
            <a:ext cx="545342" cy="707886"/>
          </a:xfrm>
          <a:prstGeom prst="rect">
            <a:avLst/>
          </a:prstGeom>
          <a:noFill/>
        </p:spPr>
        <p:txBody>
          <a:bodyPr wrap="none" rtlCol="0">
            <a:spAutoFit/>
          </a:bodyPr>
          <a:lstStyle/>
          <a:p>
            <a:r>
              <a:rPr lang="en-US" sz="4000" b="1" dirty="0" smtClean="0"/>
              <a:t>+</a:t>
            </a:r>
            <a:endParaRPr lang="en-US" b="1" dirty="0"/>
          </a:p>
        </p:txBody>
      </p:sp>
      <p:sp>
        <p:nvSpPr>
          <p:cNvPr id="15" name="TextBox 14"/>
          <p:cNvSpPr txBox="1"/>
          <p:nvPr/>
        </p:nvSpPr>
        <p:spPr>
          <a:xfrm>
            <a:off x="2655058" y="3182430"/>
            <a:ext cx="545342" cy="707886"/>
          </a:xfrm>
          <a:prstGeom prst="rect">
            <a:avLst/>
          </a:prstGeom>
          <a:noFill/>
        </p:spPr>
        <p:txBody>
          <a:bodyPr wrap="none" rtlCol="0">
            <a:spAutoFit/>
          </a:bodyPr>
          <a:lstStyle/>
          <a:p>
            <a:r>
              <a:rPr lang="en-US" sz="4000" b="1" dirty="0" smtClean="0"/>
              <a:t>+</a:t>
            </a:r>
            <a:endParaRPr lang="en-US" b="1"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58" y="2745797"/>
            <a:ext cx="1905000" cy="1581150"/>
          </a:xfrm>
          <a:prstGeom prst="rect">
            <a:avLst/>
          </a:prstGeom>
        </p:spPr>
      </p:pic>
      <p:sp>
        <p:nvSpPr>
          <p:cNvPr id="3" name="TextBox 2"/>
          <p:cNvSpPr txBox="1"/>
          <p:nvPr/>
        </p:nvSpPr>
        <p:spPr>
          <a:xfrm>
            <a:off x="527429" y="4622549"/>
            <a:ext cx="2350258" cy="646331"/>
          </a:xfrm>
          <a:prstGeom prst="rect">
            <a:avLst/>
          </a:prstGeom>
          <a:noFill/>
        </p:spPr>
        <p:txBody>
          <a:bodyPr wrap="square" rtlCol="0">
            <a:spAutoFit/>
          </a:bodyPr>
          <a:lstStyle/>
          <a:p>
            <a:pPr algn="ctr"/>
            <a:r>
              <a:rPr lang="en-US" dirty="0" smtClean="0"/>
              <a:t>x86 </a:t>
            </a:r>
            <a:r>
              <a:rPr lang="en-US" dirty="0"/>
              <a:t>special purpose network </a:t>
            </a:r>
            <a:r>
              <a:rPr lang="en-US" dirty="0" smtClean="0"/>
              <a:t>board</a:t>
            </a:r>
            <a:endParaRPr lang="en-US" dirty="0"/>
          </a:p>
        </p:txBody>
      </p:sp>
      <p:sp>
        <p:nvSpPr>
          <p:cNvPr id="4" name="TextBox 3"/>
          <p:cNvSpPr txBox="1"/>
          <p:nvPr/>
        </p:nvSpPr>
        <p:spPr>
          <a:xfrm>
            <a:off x="6552730" y="4696279"/>
            <a:ext cx="1205779" cy="369332"/>
          </a:xfrm>
          <a:prstGeom prst="rect">
            <a:avLst/>
          </a:prstGeom>
          <a:noFill/>
        </p:spPr>
        <p:txBody>
          <a:bodyPr wrap="none" rtlCol="0">
            <a:spAutoFit/>
          </a:bodyPr>
          <a:lstStyle/>
          <a:p>
            <a:r>
              <a:rPr lang="en-US" dirty="0" smtClean="0"/>
              <a:t>Used UPS</a:t>
            </a:r>
            <a:endParaRPr lang="en-US" dirty="0"/>
          </a:p>
        </p:txBody>
      </p:sp>
      <p:sp>
        <p:nvSpPr>
          <p:cNvPr id="5" name="TextBox 4"/>
          <p:cNvSpPr txBox="1"/>
          <p:nvPr/>
        </p:nvSpPr>
        <p:spPr>
          <a:xfrm>
            <a:off x="3603585" y="4756947"/>
            <a:ext cx="1369286" cy="369332"/>
          </a:xfrm>
          <a:prstGeom prst="rect">
            <a:avLst/>
          </a:prstGeom>
          <a:noFill/>
        </p:spPr>
        <p:txBody>
          <a:bodyPr wrap="none" rtlCol="0">
            <a:spAutoFit/>
          </a:bodyPr>
          <a:lstStyle/>
          <a:p>
            <a:r>
              <a:rPr lang="en-US" dirty="0" smtClean="0"/>
              <a:t>Power Pack</a:t>
            </a:r>
            <a:endParaRPr lang="en-US" dirty="0"/>
          </a:p>
        </p:txBody>
      </p:sp>
    </p:spTree>
    <p:extLst>
      <p:ext uri="{BB962C8B-B14F-4D97-AF65-F5344CB8AC3E}">
        <p14:creationId xmlns:p14="http://schemas.microsoft.com/office/powerpoint/2010/main" val="409105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err="1" smtClean="0"/>
              <a:t>Alix</a:t>
            </a:r>
            <a:r>
              <a:rPr lang="en-US" dirty="0" smtClean="0"/>
              <a:t> 6f2 Board</a:t>
            </a:r>
            <a:endParaRPr lang="en-US" dirty="0"/>
          </a:p>
        </p:txBody>
      </p:sp>
      <p:sp>
        <p:nvSpPr>
          <p:cNvPr id="6" name="Rectangle 5"/>
          <p:cNvSpPr/>
          <p:nvPr/>
        </p:nvSpPr>
        <p:spPr>
          <a:xfrm>
            <a:off x="4648200" y="1647792"/>
            <a:ext cx="3581400" cy="3416320"/>
          </a:xfrm>
          <a:prstGeom prst="rect">
            <a:avLst/>
          </a:prstGeom>
        </p:spPr>
        <p:txBody>
          <a:bodyPr wrap="square">
            <a:spAutoFit/>
          </a:bodyPr>
          <a:lstStyle/>
          <a:p>
            <a:r>
              <a:rPr lang="en-US" dirty="0"/>
              <a:t>ALIX.6F2 system board </a:t>
            </a:r>
            <a:endParaRPr lang="en-US" dirty="0" smtClean="0"/>
          </a:p>
          <a:p>
            <a:endParaRPr lang="en-US" dirty="0" smtClean="0"/>
          </a:p>
          <a:p>
            <a:pPr marL="285750" indent="-285750">
              <a:buFont typeface="Arial" pitchFamily="34" charset="0"/>
              <a:buChar char="•"/>
            </a:pPr>
            <a:r>
              <a:rPr lang="nl-NL" dirty="0" smtClean="0"/>
              <a:t>500 </a:t>
            </a:r>
            <a:r>
              <a:rPr lang="nl-NL" dirty="0"/>
              <a:t>MHz AMD Geode LX800</a:t>
            </a:r>
            <a:r>
              <a:rPr lang="en-US" dirty="0" smtClean="0"/>
              <a:t> </a:t>
            </a:r>
          </a:p>
          <a:p>
            <a:pPr marL="285750" indent="-285750">
              <a:buFont typeface="Arial" pitchFamily="34" charset="0"/>
              <a:buChar char="•"/>
            </a:pPr>
            <a:r>
              <a:rPr lang="en-US" dirty="0" smtClean="0"/>
              <a:t>256 MB</a:t>
            </a:r>
          </a:p>
          <a:p>
            <a:pPr marL="285750" indent="-285750">
              <a:buFont typeface="Arial" pitchFamily="34" charset="0"/>
              <a:buChar char="•"/>
            </a:pPr>
            <a:r>
              <a:rPr lang="en-US" dirty="0" smtClean="0"/>
              <a:t>2 </a:t>
            </a:r>
            <a:r>
              <a:rPr lang="en-US" dirty="0"/>
              <a:t>LAN </a:t>
            </a:r>
          </a:p>
          <a:p>
            <a:pPr marL="285750" indent="-285750">
              <a:buFont typeface="Arial" pitchFamily="34" charset="0"/>
              <a:buChar char="•"/>
            </a:pPr>
            <a:r>
              <a:rPr lang="en-US" dirty="0" smtClean="0"/>
              <a:t>1 </a:t>
            </a:r>
            <a:r>
              <a:rPr lang="en-US" dirty="0" err="1"/>
              <a:t>miniPCI</a:t>
            </a:r>
            <a:r>
              <a:rPr lang="en-US" dirty="0"/>
              <a:t> </a:t>
            </a:r>
          </a:p>
          <a:p>
            <a:pPr marL="285750" indent="-285750">
              <a:buFont typeface="Arial" pitchFamily="34" charset="0"/>
              <a:buChar char="•"/>
            </a:pPr>
            <a:r>
              <a:rPr lang="en-US" dirty="0" smtClean="0"/>
              <a:t>1 </a:t>
            </a:r>
            <a:r>
              <a:rPr lang="en-US" dirty="0" err="1"/>
              <a:t>miniPCI</a:t>
            </a:r>
            <a:r>
              <a:rPr lang="en-US" dirty="0"/>
              <a:t> </a:t>
            </a:r>
            <a:r>
              <a:rPr lang="en-US" dirty="0" smtClean="0"/>
              <a:t>Express</a:t>
            </a:r>
          </a:p>
          <a:p>
            <a:pPr marL="285750" indent="-285750">
              <a:buFont typeface="Arial" pitchFamily="34" charset="0"/>
              <a:buChar char="•"/>
            </a:pPr>
            <a:r>
              <a:rPr lang="en-US" dirty="0" smtClean="0"/>
              <a:t>2 USB </a:t>
            </a:r>
          </a:p>
          <a:p>
            <a:pPr marL="285750" indent="-285750">
              <a:buFont typeface="Arial" pitchFamily="34" charset="0"/>
              <a:buChar char="•"/>
            </a:pPr>
            <a:r>
              <a:rPr lang="en-US" dirty="0" smtClean="0"/>
              <a:t>dual </a:t>
            </a:r>
            <a:r>
              <a:rPr lang="en-US" dirty="0"/>
              <a:t>SIM </a:t>
            </a:r>
            <a:r>
              <a:rPr lang="en-US" dirty="0" smtClean="0"/>
              <a:t>sockets</a:t>
            </a:r>
          </a:p>
          <a:p>
            <a:pPr marL="285750" indent="-285750">
              <a:buFont typeface="Arial" pitchFamily="34" charset="0"/>
              <a:buChar char="•"/>
            </a:pPr>
            <a:r>
              <a:rPr lang="en-US" dirty="0" smtClean="0"/>
              <a:t>Compact Flash and 44pin IDE</a:t>
            </a:r>
          </a:p>
          <a:p>
            <a:pPr marL="285750" indent="-285750">
              <a:buFont typeface="Arial" pitchFamily="34" charset="0"/>
              <a:buChar char="•"/>
            </a:pPr>
            <a:r>
              <a:rPr lang="en-US" dirty="0" smtClean="0"/>
              <a:t>Serial Port</a:t>
            </a:r>
          </a:p>
          <a:p>
            <a:pPr marL="285750" indent="-285750">
              <a:buFont typeface="Arial" pitchFamily="34" charset="0"/>
              <a:buChar char="•"/>
            </a:pPr>
            <a:r>
              <a:rPr lang="en-US" dirty="0" smtClean="0"/>
              <a:t>RTC Battery</a:t>
            </a:r>
            <a:endParaRPr lang="en-US" dirty="0"/>
          </a:p>
        </p:txBody>
      </p:sp>
      <p:pic>
        <p:nvPicPr>
          <p:cNvPr id="1026" name="Picture 2" descr="C:\Users\jedge\Documents\Bsides\alix6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6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Energizer XP8000A (</a:t>
            </a:r>
            <a:r>
              <a:rPr lang="en-US" dirty="0" err="1" smtClean="0"/>
              <a:t>xpal</a:t>
            </a:r>
            <a:r>
              <a:rPr lang="en-US" dirty="0" smtClean="0"/>
              <a:t>)</a:t>
            </a:r>
            <a:endParaRPr lang="en-US" dirty="0"/>
          </a:p>
        </p:txBody>
      </p:sp>
      <p:pic>
        <p:nvPicPr>
          <p:cNvPr id="2050" name="Picture 2" descr="C:\Users\jedge\Documents\Bsides\caad4e04_nergizer-XP8000_IMG_2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502" y="1752600"/>
            <a:ext cx="328013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dge\Documents\Bsides\po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660" y="4121077"/>
            <a:ext cx="5933684" cy="21273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600200"/>
            <a:ext cx="3366627" cy="2769989"/>
          </a:xfrm>
          <a:prstGeom prst="rect">
            <a:avLst/>
          </a:prstGeom>
          <a:noFill/>
        </p:spPr>
        <p:txBody>
          <a:bodyPr wrap="none" rtlCol="0">
            <a:spAutoFit/>
          </a:bodyPr>
          <a:lstStyle/>
          <a:p>
            <a:r>
              <a:rPr lang="en-US" sz="1200" b="1" dirty="0"/>
              <a:t>Specifications</a:t>
            </a:r>
          </a:p>
          <a:p>
            <a:r>
              <a:rPr lang="en-US" sz="1200" b="1" dirty="0"/>
              <a:t>Battery Cell:</a:t>
            </a:r>
            <a:r>
              <a:rPr lang="en-US" sz="1200" dirty="0"/>
              <a:t> Lithium Polymer</a:t>
            </a:r>
          </a:p>
          <a:p>
            <a:r>
              <a:rPr lang="en-US" sz="1200" b="1" dirty="0"/>
              <a:t>Power Capacity:</a:t>
            </a:r>
            <a:r>
              <a:rPr lang="en-US" sz="1200" dirty="0"/>
              <a:t> 8000 </a:t>
            </a:r>
            <a:r>
              <a:rPr lang="en-US" sz="1200" dirty="0" err="1"/>
              <a:t>mAh</a:t>
            </a:r>
            <a:endParaRPr lang="en-US" sz="1200" dirty="0"/>
          </a:p>
          <a:p>
            <a:r>
              <a:rPr lang="en-US" sz="1200" b="1" dirty="0"/>
              <a:t>Rated Input:</a:t>
            </a:r>
            <a:r>
              <a:rPr lang="en-US" sz="1200" dirty="0"/>
              <a:t> DC 19V, Max 3500 mA</a:t>
            </a:r>
          </a:p>
          <a:p>
            <a:r>
              <a:rPr lang="en-US" sz="1200" b="1" dirty="0"/>
              <a:t>Rated Output:</a:t>
            </a:r>
            <a:r>
              <a:rPr lang="en-US" sz="1200" dirty="0"/>
              <a:t> </a:t>
            </a:r>
            <a:br>
              <a:rPr lang="en-US" sz="1200" dirty="0"/>
            </a:br>
            <a:r>
              <a:rPr lang="en-US" sz="1200" dirty="0"/>
              <a:t>DC 5V, 2100mA </a:t>
            </a:r>
            <a:br>
              <a:rPr lang="en-US" sz="1200" dirty="0"/>
            </a:br>
            <a:r>
              <a:rPr lang="en-US" sz="1200" dirty="0"/>
              <a:t>DC 12V, 2000mA</a:t>
            </a:r>
            <a:br>
              <a:rPr lang="en-US" sz="1200" dirty="0"/>
            </a:br>
            <a:r>
              <a:rPr lang="en-US" sz="1200" dirty="0"/>
              <a:t>DC 19V, 2000mA</a:t>
            </a:r>
            <a:br>
              <a:rPr lang="en-US" sz="1200" dirty="0"/>
            </a:br>
            <a:endParaRPr lang="en-US" sz="1200" dirty="0"/>
          </a:p>
          <a:p>
            <a:r>
              <a:rPr lang="en-US" sz="1200" b="1" dirty="0"/>
              <a:t>Recharge Time:</a:t>
            </a:r>
            <a:r>
              <a:rPr lang="en-US" sz="1200" dirty="0"/>
              <a:t> ~4 </a:t>
            </a:r>
            <a:r>
              <a:rPr lang="en-US" sz="1200" dirty="0" err="1"/>
              <a:t>Hrs</a:t>
            </a:r>
            <a:endParaRPr lang="en-US" sz="1200" dirty="0"/>
          </a:p>
          <a:p>
            <a:r>
              <a:rPr lang="en-US" sz="1200" b="1" dirty="0"/>
              <a:t>Weight:</a:t>
            </a:r>
            <a:r>
              <a:rPr lang="en-US" sz="1200" dirty="0"/>
              <a:t> 0.5 </a:t>
            </a:r>
            <a:r>
              <a:rPr lang="en-US" sz="1200" dirty="0" err="1"/>
              <a:t>lbs</a:t>
            </a:r>
            <a:r>
              <a:rPr lang="en-US" sz="1200" dirty="0"/>
              <a:t> / 0.22 kg</a:t>
            </a:r>
          </a:p>
          <a:p>
            <a:r>
              <a:rPr lang="en-US" sz="1200" b="1" dirty="0"/>
              <a:t>Dimensions:</a:t>
            </a:r>
            <a:r>
              <a:rPr lang="en-US" sz="1200" dirty="0"/>
              <a:t> 4.3(L) x 2.9(W) x 0.9(H) inches</a:t>
            </a:r>
            <a:br>
              <a:rPr lang="en-US" sz="1200" dirty="0"/>
            </a:br>
            <a:r>
              <a:rPr lang="en-US" sz="1200" dirty="0"/>
              <a:t>11(L) x 7.3(W) x 2.3(H) cm</a:t>
            </a:r>
          </a:p>
          <a:p>
            <a:endParaRPr lang="en-US" dirty="0"/>
          </a:p>
        </p:txBody>
      </p:sp>
      <p:sp>
        <p:nvSpPr>
          <p:cNvPr id="3" name="TextBox 2"/>
          <p:cNvSpPr txBox="1"/>
          <p:nvPr/>
        </p:nvSpPr>
        <p:spPr>
          <a:xfrm>
            <a:off x="152400" y="6248400"/>
            <a:ext cx="6519734" cy="461665"/>
          </a:xfrm>
          <a:prstGeom prst="rect">
            <a:avLst/>
          </a:prstGeom>
          <a:noFill/>
        </p:spPr>
        <p:txBody>
          <a:bodyPr wrap="none" rtlCol="0">
            <a:spAutoFit/>
          </a:bodyPr>
          <a:lstStyle/>
          <a:p>
            <a:r>
              <a:rPr lang="en-US" sz="1200" dirty="0" smtClean="0"/>
              <a:t>Excellent Review of External Power Packs</a:t>
            </a:r>
          </a:p>
          <a:p>
            <a:r>
              <a:rPr lang="en-US" sz="1200" dirty="0">
                <a:hlinkClick r:id="rId4"/>
              </a:rPr>
              <a:t>http://www.tomshardware.com/reviews/notebook-battery-external-power-supply,2821.html</a:t>
            </a:r>
            <a:endParaRPr lang="en-US" sz="1200" dirty="0"/>
          </a:p>
        </p:txBody>
      </p:sp>
    </p:spTree>
    <p:extLst>
      <p:ext uri="{BB962C8B-B14F-4D97-AF65-F5344CB8AC3E}">
        <p14:creationId xmlns:p14="http://schemas.microsoft.com/office/powerpoint/2010/main" val="361890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a:t>APC </a:t>
            </a:r>
            <a:r>
              <a:rPr lang="en-US" dirty="0" smtClean="0"/>
              <a:t>UPS - BE650R</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3927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5334000"/>
            <a:ext cx="8305800" cy="923330"/>
          </a:xfrm>
          <a:prstGeom prst="rect">
            <a:avLst/>
          </a:prstGeom>
        </p:spPr>
        <p:txBody>
          <a:bodyPr wrap="square">
            <a:spAutoFit/>
          </a:bodyPr>
          <a:lstStyle/>
          <a:p>
            <a:r>
              <a:rPr lang="en-US" dirty="0"/>
              <a:t>Analog phone line for phone/fax/modem/DSL (RJ-45 connector</a:t>
            </a:r>
            <a:r>
              <a:rPr lang="en-US" dirty="0" smtClean="0"/>
              <a:t>), Network </a:t>
            </a:r>
            <a:r>
              <a:rPr lang="en-US" dirty="0"/>
              <a:t>line - 10/100 Base-T Ethernet (RJ-45 connector</a:t>
            </a:r>
            <a:r>
              <a:rPr lang="en-US" dirty="0" smtClean="0"/>
              <a:t>), Coaxial </a:t>
            </a:r>
            <a:r>
              <a:rPr lang="en-US" dirty="0"/>
              <a:t>cable for CATV/SATV/modem/Audio-Video (coax connector</a:t>
            </a:r>
            <a:r>
              <a:rPr lang="en-US" dirty="0" smtClean="0"/>
              <a:t>)</a:t>
            </a:r>
            <a:endParaRPr lang="en-US" dirty="0"/>
          </a:p>
        </p:txBody>
      </p:sp>
    </p:spTree>
    <p:extLst>
      <p:ext uri="{BB962C8B-B14F-4D97-AF65-F5344CB8AC3E}">
        <p14:creationId xmlns:p14="http://schemas.microsoft.com/office/powerpoint/2010/main" val="87219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a:t>Custom Power </a:t>
            </a:r>
            <a:r>
              <a:rPr lang="en-US" dirty="0" err="1"/>
              <a:t>Pwn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1981200"/>
            <a:ext cx="2380458" cy="17843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81200"/>
            <a:ext cx="2380458" cy="1784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199" y="1981201"/>
            <a:ext cx="2380458" cy="17843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9" y="4191000"/>
            <a:ext cx="2381137" cy="178485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4191000"/>
            <a:ext cx="2381137" cy="178485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199" y="4191000"/>
            <a:ext cx="2380458" cy="1784350"/>
          </a:xfrm>
          <a:prstGeom prst="rect">
            <a:avLst/>
          </a:prstGeom>
        </p:spPr>
      </p:pic>
    </p:spTree>
    <p:extLst>
      <p:ext uri="{BB962C8B-B14F-4D97-AF65-F5344CB8AC3E}">
        <p14:creationId xmlns:p14="http://schemas.microsoft.com/office/powerpoint/2010/main" val="419974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APC External Connections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05600" cy="496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7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APC RJ45 Ethernet Ports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4696" y="2940697"/>
            <a:ext cx="1899948" cy="2133599"/>
          </a:xfrm>
        </p:spPr>
      </p:pic>
      <p:sp>
        <p:nvSpPr>
          <p:cNvPr id="5" name="TextBox 4"/>
          <p:cNvSpPr txBox="1"/>
          <p:nvPr/>
        </p:nvSpPr>
        <p:spPr>
          <a:xfrm>
            <a:off x="390236" y="1676400"/>
            <a:ext cx="8144164" cy="1169551"/>
          </a:xfrm>
          <a:prstGeom prst="rect">
            <a:avLst/>
          </a:prstGeom>
          <a:noFill/>
        </p:spPr>
        <p:txBody>
          <a:bodyPr wrap="square" rtlCol="0">
            <a:spAutoFit/>
          </a:bodyPr>
          <a:lstStyle/>
          <a:p>
            <a:r>
              <a:rPr lang="en-US" sz="1400" dirty="0" smtClean="0"/>
              <a:t>The APC offers surge protection for Ethernet connections .  There exists a DSL/Modem/Network/Fax Port (data in) and a Data Port (data out).  I took a cat5e patch cable and cut it in half soldering the wires of the two pieces to the back of the circuit board RJ45 sockets.  The pictures below show the pin numbers from the view of the back of the circuit board and the corresponding wire colors you would solder to the pins.</a:t>
            </a:r>
            <a:endParaRPr lang="en-US" sz="1400" dirty="0"/>
          </a:p>
        </p:txBody>
      </p:sp>
      <p:sp>
        <p:nvSpPr>
          <p:cNvPr id="6" name="TextBox 5"/>
          <p:cNvSpPr txBox="1"/>
          <p:nvPr/>
        </p:nvSpPr>
        <p:spPr>
          <a:xfrm>
            <a:off x="1944696" y="2756031"/>
            <a:ext cx="1952779" cy="369332"/>
          </a:xfrm>
          <a:prstGeom prst="rect">
            <a:avLst/>
          </a:prstGeom>
          <a:noFill/>
        </p:spPr>
        <p:txBody>
          <a:bodyPr wrap="none" rtlCol="0">
            <a:spAutoFit/>
          </a:bodyPr>
          <a:lstStyle/>
          <a:p>
            <a:r>
              <a:rPr lang="en-US" dirty="0" smtClean="0"/>
              <a:t>RJ45 PCB </a:t>
            </a:r>
            <a:r>
              <a:rPr lang="en-US" dirty="0" err="1" smtClean="0"/>
              <a:t>Pinout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56031"/>
            <a:ext cx="1666451" cy="2435583"/>
          </a:xfrm>
          <a:prstGeom prst="rect">
            <a:avLst/>
          </a:prstGeom>
        </p:spPr>
      </p:pic>
    </p:spTree>
    <p:extLst>
      <p:ext uri="{BB962C8B-B14F-4D97-AF65-F5344CB8AC3E}">
        <p14:creationId xmlns:p14="http://schemas.microsoft.com/office/powerpoint/2010/main" val="3328940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814</Words>
  <Application>Microsoft Office PowerPoint</Application>
  <PresentationFormat>On-screen Show (4:3)</PresentationFormat>
  <Paragraphs>92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Custom Power Pwn</vt:lpstr>
      <vt:lpstr>PowerPoint Presentation</vt:lpstr>
      <vt:lpstr>Custom Power Pwn</vt:lpstr>
      <vt:lpstr>Alix 6f2 Board</vt:lpstr>
      <vt:lpstr>Energizer XP8000A (xpal)</vt:lpstr>
      <vt:lpstr>APC UPS - BE650R</vt:lpstr>
      <vt:lpstr>Custom Power Pwn</vt:lpstr>
      <vt:lpstr>APC External Connections</vt:lpstr>
      <vt:lpstr>APC RJ45 Ethernet Ports</vt:lpstr>
      <vt:lpstr>APC RJ50 for Serial Port Access</vt:lpstr>
      <vt:lpstr>Additional Hardware</vt:lpstr>
      <vt:lpstr>Additional Hardware</vt:lpstr>
      <vt:lpstr>The Operating System</vt:lpstr>
      <vt:lpstr>Prepaid Cellular (T-Mobile)</vt:lpstr>
      <vt:lpstr>Custom Power Pwn - Links</vt:lpstr>
      <vt:lpstr>Inspiration brought to me by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2012-10-21T02:40:58Z</dcterms:created>
  <dcterms:modified xsi:type="dcterms:W3CDTF">2012-10-21T14:26:55Z</dcterms:modified>
</cp:coreProperties>
</file>