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1" r:id="rId4"/>
  </p:sldMasterIdLst>
  <p:notesMasterIdLst>
    <p:notesMasterId r:id="rId38"/>
  </p:notesMasterIdLst>
  <p:handoutMasterIdLst>
    <p:handoutMasterId r:id="rId39"/>
  </p:handoutMasterIdLst>
  <p:sldIdLst>
    <p:sldId id="309" r:id="rId5"/>
    <p:sldId id="453" r:id="rId6"/>
    <p:sldId id="618" r:id="rId7"/>
    <p:sldId id="617" r:id="rId8"/>
    <p:sldId id="485" r:id="rId9"/>
    <p:sldId id="619" r:id="rId10"/>
    <p:sldId id="620" r:id="rId11"/>
    <p:sldId id="621" r:id="rId12"/>
    <p:sldId id="622" r:id="rId13"/>
    <p:sldId id="455" r:id="rId14"/>
    <p:sldId id="623" r:id="rId15"/>
    <p:sldId id="609" r:id="rId16"/>
    <p:sldId id="616" r:id="rId17"/>
    <p:sldId id="608" r:id="rId18"/>
    <p:sldId id="613" r:id="rId19"/>
    <p:sldId id="466" r:id="rId20"/>
    <p:sldId id="615" r:id="rId21"/>
    <p:sldId id="612" r:id="rId22"/>
    <p:sldId id="611" r:id="rId23"/>
    <p:sldId id="499" r:id="rId24"/>
    <p:sldId id="614" r:id="rId25"/>
    <p:sldId id="434" r:id="rId26"/>
    <p:sldId id="624" r:id="rId27"/>
    <p:sldId id="625" r:id="rId28"/>
    <p:sldId id="627" r:id="rId29"/>
    <p:sldId id="632" r:id="rId30"/>
    <p:sldId id="631" r:id="rId31"/>
    <p:sldId id="435" r:id="rId32"/>
    <p:sldId id="626" r:id="rId33"/>
    <p:sldId id="630" r:id="rId34"/>
    <p:sldId id="628" r:id="rId35"/>
    <p:sldId id="629" r:id="rId36"/>
    <p:sldId id="432" r:id="rId3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a:ea typeface="+mn-ea"/>
        <a:cs typeface="Arial" pitchFamily="34" charset="0"/>
      </a:defRPr>
    </a:lvl1pPr>
    <a:lvl2pPr marL="457200" algn="l" rtl="0" fontAlgn="base">
      <a:spcBef>
        <a:spcPct val="0"/>
      </a:spcBef>
      <a:spcAft>
        <a:spcPct val="0"/>
      </a:spcAft>
      <a:defRPr sz="2400" kern="1200">
        <a:solidFill>
          <a:schemeClr val="tx1"/>
        </a:solidFill>
        <a:latin typeface="Times"/>
        <a:ea typeface="+mn-ea"/>
        <a:cs typeface="Arial" pitchFamily="34" charset="0"/>
      </a:defRPr>
    </a:lvl2pPr>
    <a:lvl3pPr marL="914400" algn="l" rtl="0" fontAlgn="base">
      <a:spcBef>
        <a:spcPct val="0"/>
      </a:spcBef>
      <a:spcAft>
        <a:spcPct val="0"/>
      </a:spcAft>
      <a:defRPr sz="2400" kern="1200">
        <a:solidFill>
          <a:schemeClr val="tx1"/>
        </a:solidFill>
        <a:latin typeface="Times"/>
        <a:ea typeface="+mn-ea"/>
        <a:cs typeface="Arial" pitchFamily="34" charset="0"/>
      </a:defRPr>
    </a:lvl3pPr>
    <a:lvl4pPr marL="1371600" algn="l" rtl="0" fontAlgn="base">
      <a:spcBef>
        <a:spcPct val="0"/>
      </a:spcBef>
      <a:spcAft>
        <a:spcPct val="0"/>
      </a:spcAft>
      <a:defRPr sz="2400" kern="1200">
        <a:solidFill>
          <a:schemeClr val="tx1"/>
        </a:solidFill>
        <a:latin typeface="Times"/>
        <a:ea typeface="+mn-ea"/>
        <a:cs typeface="Arial" pitchFamily="34" charset="0"/>
      </a:defRPr>
    </a:lvl4pPr>
    <a:lvl5pPr marL="1828800" algn="l" rtl="0" fontAlgn="base">
      <a:spcBef>
        <a:spcPct val="0"/>
      </a:spcBef>
      <a:spcAft>
        <a:spcPct val="0"/>
      </a:spcAft>
      <a:defRPr sz="2400" kern="1200">
        <a:solidFill>
          <a:schemeClr val="tx1"/>
        </a:solidFill>
        <a:latin typeface="Times"/>
        <a:ea typeface="+mn-ea"/>
        <a:cs typeface="Arial" pitchFamily="34" charset="0"/>
      </a:defRPr>
    </a:lvl5pPr>
    <a:lvl6pPr marL="2286000" algn="l" defTabSz="914400" rtl="0" eaLnBrk="1" latinLnBrk="0" hangingPunct="1">
      <a:defRPr sz="2400" kern="1200">
        <a:solidFill>
          <a:schemeClr val="tx1"/>
        </a:solidFill>
        <a:latin typeface="Times"/>
        <a:ea typeface="+mn-ea"/>
        <a:cs typeface="Arial" pitchFamily="34" charset="0"/>
      </a:defRPr>
    </a:lvl6pPr>
    <a:lvl7pPr marL="2743200" algn="l" defTabSz="914400" rtl="0" eaLnBrk="1" latinLnBrk="0" hangingPunct="1">
      <a:defRPr sz="2400" kern="1200">
        <a:solidFill>
          <a:schemeClr val="tx1"/>
        </a:solidFill>
        <a:latin typeface="Times"/>
        <a:ea typeface="+mn-ea"/>
        <a:cs typeface="Arial" pitchFamily="34" charset="0"/>
      </a:defRPr>
    </a:lvl7pPr>
    <a:lvl8pPr marL="3200400" algn="l" defTabSz="914400" rtl="0" eaLnBrk="1" latinLnBrk="0" hangingPunct="1">
      <a:defRPr sz="2400" kern="1200">
        <a:solidFill>
          <a:schemeClr val="tx1"/>
        </a:solidFill>
        <a:latin typeface="Times"/>
        <a:ea typeface="+mn-ea"/>
        <a:cs typeface="Arial" pitchFamily="34" charset="0"/>
      </a:defRPr>
    </a:lvl8pPr>
    <a:lvl9pPr marL="3657600" algn="l" defTabSz="914400" rtl="0" eaLnBrk="1" latinLnBrk="0" hangingPunct="1">
      <a:defRPr sz="2400" kern="1200">
        <a:solidFill>
          <a:schemeClr val="tx1"/>
        </a:solidFill>
        <a:latin typeface="Times"/>
        <a:ea typeface="+mn-ea"/>
        <a:cs typeface="Arial" pitchFamily="34" charset="0"/>
      </a:defRPr>
    </a:lvl9pPr>
  </p:defaultTextStyle>
  <p:extLst>
    <p:ext uri="{EFAFB233-063F-42B5-8137-9DF3F51BA10A}">
      <p15:sldGuideLst xmlns:p15="http://schemas.microsoft.com/office/powerpoint/2012/main">
        <p15:guide id="1" orient="horz" pos="608">
          <p15:clr>
            <a:srgbClr val="A4A3A4"/>
          </p15:clr>
        </p15:guide>
        <p15:guide id="2" orient="horz" pos="840">
          <p15:clr>
            <a:srgbClr val="A4A3A4"/>
          </p15:clr>
        </p15:guide>
        <p15:guide id="3" pos="782">
          <p15:clr>
            <a:srgbClr val="A4A3A4"/>
          </p15:clr>
        </p15:guide>
        <p15:guide id="4" pos="348">
          <p15:clr>
            <a:srgbClr val="A4A3A4"/>
          </p15:clr>
        </p15:guide>
        <p15:guide id="5" pos="228">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65A5"/>
    <a:srgbClr val="A1CFF1"/>
    <a:srgbClr val="56A9E6"/>
    <a:srgbClr val="6699BF"/>
    <a:srgbClr val="00457A"/>
    <a:srgbClr val="1D5C9E"/>
    <a:srgbClr val="1868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0227" autoAdjust="0"/>
  </p:normalViewPr>
  <p:slideViewPr>
    <p:cSldViewPr showGuides="1">
      <p:cViewPr varScale="1">
        <p:scale>
          <a:sx n="67" d="100"/>
          <a:sy n="67" d="100"/>
        </p:scale>
        <p:origin x="1506" y="72"/>
      </p:cViewPr>
      <p:guideLst>
        <p:guide orient="horz" pos="608"/>
        <p:guide orient="horz" pos="840"/>
        <p:guide pos="782"/>
        <p:guide pos="348"/>
        <p:guide pos="2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5" d="100"/>
          <a:sy n="55" d="100"/>
        </p:scale>
        <p:origin x="-2820" y="-90"/>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386" tIns="48193" rIns="96386" bIns="48193" numCol="1" anchor="t" anchorCtr="0" compatLnSpc="1">
            <a:prstTxWarp prst="textNoShape">
              <a:avLst/>
            </a:prstTxWarp>
          </a:bodyPr>
          <a:lstStyle>
            <a:lvl1pPr algn="l" eaLnBrk="0" hangingPunct="0">
              <a:defRPr sz="1200">
                <a:latin typeface="Verdana" pitchFamily="1" charset="0"/>
                <a:cs typeface="+mn-cs"/>
              </a:defRPr>
            </a:lvl1pPr>
          </a:lstStyle>
          <a:p>
            <a:pPr>
              <a:defRPr/>
            </a:pPr>
            <a:endParaRPr lang="en-US"/>
          </a:p>
        </p:txBody>
      </p:sp>
      <p:sp>
        <p:nvSpPr>
          <p:cNvPr id="55299"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386" tIns="48193" rIns="96386" bIns="48193" numCol="1" anchor="t" anchorCtr="0" compatLnSpc="1">
            <a:prstTxWarp prst="textNoShape">
              <a:avLst/>
            </a:prstTxWarp>
          </a:bodyPr>
          <a:lstStyle>
            <a:lvl1pPr algn="r" eaLnBrk="0" hangingPunct="0">
              <a:defRPr sz="1200">
                <a:latin typeface="Verdana" pitchFamily="1" charset="0"/>
                <a:cs typeface="+mn-cs"/>
              </a:defRPr>
            </a:lvl1pPr>
          </a:lstStyle>
          <a:p>
            <a:pPr>
              <a:defRPr/>
            </a:pPr>
            <a:endParaRPr lang="en-US"/>
          </a:p>
        </p:txBody>
      </p:sp>
      <p:sp>
        <p:nvSpPr>
          <p:cNvPr id="55300" name="Rectangle 4"/>
          <p:cNvSpPr>
            <a:spLocks noGrp="1" noChangeArrowheads="1"/>
          </p:cNvSpPr>
          <p:nvPr>
            <p:ph type="ftr" sz="quarter" idx="2"/>
          </p:nvPr>
        </p:nvSpPr>
        <p:spPr bwMode="auto">
          <a:xfrm>
            <a:off x="0" y="9120813"/>
            <a:ext cx="3170583" cy="480387"/>
          </a:xfrm>
          <a:prstGeom prst="rect">
            <a:avLst/>
          </a:prstGeom>
          <a:noFill/>
          <a:ln w="9525">
            <a:noFill/>
            <a:miter lim="800000"/>
            <a:headEnd/>
            <a:tailEnd/>
          </a:ln>
          <a:effectLst/>
        </p:spPr>
        <p:txBody>
          <a:bodyPr vert="horz" wrap="square" lIns="96386" tIns="48193" rIns="96386" bIns="48193" numCol="1" anchor="b" anchorCtr="0" compatLnSpc="1">
            <a:prstTxWarp prst="textNoShape">
              <a:avLst/>
            </a:prstTxWarp>
          </a:bodyPr>
          <a:lstStyle>
            <a:lvl1pPr algn="l" eaLnBrk="0" hangingPunct="0">
              <a:defRPr sz="1200">
                <a:latin typeface="Verdana" pitchFamily="1" charset="0"/>
                <a:cs typeface="+mn-cs"/>
              </a:defRPr>
            </a:lvl1pPr>
          </a:lstStyle>
          <a:p>
            <a:pPr>
              <a:defRPr/>
            </a:pPr>
            <a:endParaRPr lang="en-US"/>
          </a:p>
        </p:txBody>
      </p:sp>
      <p:sp>
        <p:nvSpPr>
          <p:cNvPr id="55301" name="Rectangle 5"/>
          <p:cNvSpPr>
            <a:spLocks noGrp="1" noChangeArrowheads="1"/>
          </p:cNvSpPr>
          <p:nvPr>
            <p:ph type="sldNum" sz="quarter" idx="3"/>
          </p:nvPr>
        </p:nvSpPr>
        <p:spPr bwMode="auto">
          <a:xfrm>
            <a:off x="4144618" y="9120813"/>
            <a:ext cx="3170583" cy="480387"/>
          </a:xfrm>
          <a:prstGeom prst="rect">
            <a:avLst/>
          </a:prstGeom>
          <a:noFill/>
          <a:ln w="9525">
            <a:noFill/>
            <a:miter lim="800000"/>
            <a:headEnd/>
            <a:tailEnd/>
          </a:ln>
          <a:effectLst/>
        </p:spPr>
        <p:txBody>
          <a:bodyPr vert="horz" wrap="square" lIns="96386" tIns="48193" rIns="96386" bIns="48193" numCol="1" anchor="b" anchorCtr="0" compatLnSpc="1">
            <a:prstTxWarp prst="textNoShape">
              <a:avLst/>
            </a:prstTxWarp>
          </a:bodyPr>
          <a:lstStyle>
            <a:lvl1pPr algn="r" eaLnBrk="0" hangingPunct="0">
              <a:defRPr sz="1200">
                <a:latin typeface="Verdana" pitchFamily="1" charset="0"/>
                <a:cs typeface="+mn-cs"/>
              </a:defRPr>
            </a:lvl1pPr>
          </a:lstStyle>
          <a:p>
            <a:pPr>
              <a:defRPr/>
            </a:pPr>
            <a:fld id="{A6E9ECF9-BE1C-4EE4-AA6A-026E1F6FC439}" type="slidenum">
              <a:rPr lang="en-US"/>
              <a:pPr>
                <a:defRPr/>
              </a:pPr>
              <a:t>‹#›</a:t>
            </a:fld>
            <a:endParaRPr lang="en-US" dirty="0"/>
          </a:p>
        </p:txBody>
      </p:sp>
    </p:spTree>
    <p:extLst>
      <p:ext uri="{BB962C8B-B14F-4D97-AF65-F5344CB8AC3E}">
        <p14:creationId xmlns:p14="http://schemas.microsoft.com/office/powerpoint/2010/main" val="4176169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386" tIns="48193" rIns="96386" bIns="48193" numCol="1" anchor="t" anchorCtr="0" compatLnSpc="1">
            <a:prstTxWarp prst="textNoShape">
              <a:avLst/>
            </a:prstTxWarp>
          </a:bodyPr>
          <a:lstStyle>
            <a:lvl1pPr algn="l" eaLnBrk="0" hangingPunct="0">
              <a:defRPr sz="1200">
                <a:latin typeface="Verdana" pitchFamily="1" charset="0"/>
                <a:cs typeface="+mn-cs"/>
              </a:defRPr>
            </a:lvl1pPr>
          </a:lstStyle>
          <a:p>
            <a:pPr>
              <a:defRPr/>
            </a:pPr>
            <a:endParaRPr lang="en-US"/>
          </a:p>
        </p:txBody>
      </p:sp>
      <p:sp>
        <p:nvSpPr>
          <p:cNvPr id="48131" name="Rectangle 3"/>
          <p:cNvSpPr>
            <a:spLocks noGrp="1" noChangeArrowheads="1"/>
          </p:cNvSpPr>
          <p:nvPr>
            <p:ph type="dt" idx="1"/>
          </p:nvPr>
        </p:nvSpPr>
        <p:spPr bwMode="auto">
          <a:xfrm>
            <a:off x="4144618" y="0"/>
            <a:ext cx="3170583" cy="480388"/>
          </a:xfrm>
          <a:prstGeom prst="rect">
            <a:avLst/>
          </a:prstGeom>
          <a:noFill/>
          <a:ln w="9525">
            <a:noFill/>
            <a:miter lim="800000"/>
            <a:headEnd/>
            <a:tailEnd/>
          </a:ln>
          <a:effectLst/>
        </p:spPr>
        <p:txBody>
          <a:bodyPr vert="horz" wrap="square" lIns="96386" tIns="48193" rIns="96386" bIns="48193" numCol="1" anchor="t" anchorCtr="0" compatLnSpc="1">
            <a:prstTxWarp prst="textNoShape">
              <a:avLst/>
            </a:prstTxWarp>
          </a:bodyPr>
          <a:lstStyle>
            <a:lvl1pPr algn="r" eaLnBrk="0" hangingPunct="0">
              <a:defRPr sz="1200">
                <a:latin typeface="Verdana" pitchFamily="1" charset="0"/>
                <a:cs typeface="+mn-cs"/>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975693" y="4561226"/>
            <a:ext cx="5363817" cy="4320213"/>
          </a:xfrm>
          <a:prstGeom prst="rect">
            <a:avLst/>
          </a:prstGeom>
          <a:noFill/>
          <a:ln w="9525">
            <a:noFill/>
            <a:miter lim="800000"/>
            <a:headEnd/>
            <a:tailEnd/>
          </a:ln>
          <a:effectLst/>
        </p:spPr>
        <p:txBody>
          <a:bodyPr vert="horz" wrap="square" lIns="96386" tIns="48193" rIns="96386" bIns="4819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120813"/>
            <a:ext cx="3170583" cy="480387"/>
          </a:xfrm>
          <a:prstGeom prst="rect">
            <a:avLst/>
          </a:prstGeom>
          <a:noFill/>
          <a:ln w="9525">
            <a:noFill/>
            <a:miter lim="800000"/>
            <a:headEnd/>
            <a:tailEnd/>
          </a:ln>
          <a:effectLst/>
        </p:spPr>
        <p:txBody>
          <a:bodyPr vert="horz" wrap="square" lIns="96386" tIns="48193" rIns="96386" bIns="48193" numCol="1" anchor="b" anchorCtr="0" compatLnSpc="1">
            <a:prstTxWarp prst="textNoShape">
              <a:avLst/>
            </a:prstTxWarp>
          </a:bodyPr>
          <a:lstStyle>
            <a:lvl1pPr algn="l" eaLnBrk="0" hangingPunct="0">
              <a:defRPr sz="1200">
                <a:latin typeface="Verdana" pitchFamily="1" charset="0"/>
                <a:cs typeface="+mn-cs"/>
              </a:defRPr>
            </a:lvl1pPr>
          </a:lstStyle>
          <a:p>
            <a:pPr>
              <a:defRPr/>
            </a:pPr>
            <a:endParaRPr lang="en-US"/>
          </a:p>
        </p:txBody>
      </p:sp>
      <p:sp>
        <p:nvSpPr>
          <p:cNvPr id="48135" name="Rectangle 7"/>
          <p:cNvSpPr>
            <a:spLocks noGrp="1" noChangeArrowheads="1"/>
          </p:cNvSpPr>
          <p:nvPr>
            <p:ph type="sldNum" sz="quarter" idx="5"/>
          </p:nvPr>
        </p:nvSpPr>
        <p:spPr bwMode="auto">
          <a:xfrm>
            <a:off x="4144618" y="9120813"/>
            <a:ext cx="3170583" cy="480387"/>
          </a:xfrm>
          <a:prstGeom prst="rect">
            <a:avLst/>
          </a:prstGeom>
          <a:noFill/>
          <a:ln w="9525">
            <a:noFill/>
            <a:miter lim="800000"/>
            <a:headEnd/>
            <a:tailEnd/>
          </a:ln>
          <a:effectLst/>
        </p:spPr>
        <p:txBody>
          <a:bodyPr vert="horz" wrap="square" lIns="96386" tIns="48193" rIns="96386" bIns="48193" numCol="1" anchor="b" anchorCtr="0" compatLnSpc="1">
            <a:prstTxWarp prst="textNoShape">
              <a:avLst/>
            </a:prstTxWarp>
          </a:bodyPr>
          <a:lstStyle>
            <a:lvl1pPr algn="r" eaLnBrk="0" hangingPunct="0">
              <a:defRPr sz="1200">
                <a:latin typeface="Verdana" pitchFamily="1" charset="0"/>
                <a:cs typeface="+mn-cs"/>
              </a:defRPr>
            </a:lvl1pPr>
          </a:lstStyle>
          <a:p>
            <a:pPr>
              <a:defRPr/>
            </a:pPr>
            <a:fld id="{350EC621-0ABF-4307-A760-F347639B123A}" type="slidenum">
              <a:rPr lang="en-US"/>
              <a:pPr>
                <a:defRPr/>
              </a:pPr>
              <a:t>‹#›</a:t>
            </a:fld>
            <a:endParaRPr lang="en-US" dirty="0"/>
          </a:p>
        </p:txBody>
      </p:sp>
    </p:spTree>
    <p:extLst>
      <p:ext uri="{BB962C8B-B14F-4D97-AF65-F5344CB8AC3E}">
        <p14:creationId xmlns:p14="http://schemas.microsoft.com/office/powerpoint/2010/main" val="2850770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0EC621-0ABF-4307-A760-F347639B123A}" type="slidenum">
              <a:rPr lang="en-US" smtClean="0"/>
              <a:pPr>
                <a:defRPr/>
              </a:pPr>
              <a:t>1</a:t>
            </a:fld>
            <a:endParaRPr lang="en-US" dirty="0"/>
          </a:p>
        </p:txBody>
      </p:sp>
    </p:spTree>
    <p:extLst>
      <p:ext uri="{BB962C8B-B14F-4D97-AF65-F5344CB8AC3E}">
        <p14:creationId xmlns:p14="http://schemas.microsoft.com/office/powerpoint/2010/main" val="734860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257300" y="720725"/>
            <a:ext cx="4800600" cy="3600450"/>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a:endParaRPr>
          </a:p>
        </p:txBody>
      </p:sp>
      <p:sp>
        <p:nvSpPr>
          <p:cNvPr id="4" name="Slide Number Placeholder 3"/>
          <p:cNvSpPr>
            <a:spLocks noGrp="1"/>
          </p:cNvSpPr>
          <p:nvPr>
            <p:ph type="sldNum" sz="quarter" idx="5"/>
          </p:nvPr>
        </p:nvSpPr>
        <p:spPr/>
        <p:txBody>
          <a:bodyPr/>
          <a:lstStyle/>
          <a:p>
            <a:pPr>
              <a:defRPr/>
            </a:pPr>
            <a:fld id="{23B9D76A-E2CF-4505-85E7-B377B07C970B}" type="slidenum">
              <a:rPr lang="en-US" smtClean="0"/>
              <a:pPr>
                <a:defRPr/>
              </a:pPr>
              <a:t>10</a:t>
            </a:fld>
            <a:endParaRPr lang="en-US" dirty="0"/>
          </a:p>
        </p:txBody>
      </p:sp>
    </p:spTree>
    <p:extLst>
      <p:ext uri="{BB962C8B-B14F-4D97-AF65-F5344CB8AC3E}">
        <p14:creationId xmlns:p14="http://schemas.microsoft.com/office/powerpoint/2010/main" val="2814004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257300" y="720725"/>
            <a:ext cx="4800600" cy="3600450"/>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a:endParaRPr>
          </a:p>
        </p:txBody>
      </p:sp>
      <p:sp>
        <p:nvSpPr>
          <p:cNvPr id="4" name="Slide Number Placeholder 3"/>
          <p:cNvSpPr>
            <a:spLocks noGrp="1"/>
          </p:cNvSpPr>
          <p:nvPr>
            <p:ph type="sldNum" sz="quarter" idx="5"/>
          </p:nvPr>
        </p:nvSpPr>
        <p:spPr/>
        <p:txBody>
          <a:bodyPr/>
          <a:lstStyle/>
          <a:p>
            <a:pPr>
              <a:defRPr/>
            </a:pPr>
            <a:fld id="{23B9D76A-E2CF-4505-85E7-B377B07C970B}" type="slidenum">
              <a:rPr lang="en-US" smtClean="0"/>
              <a:pPr>
                <a:defRPr/>
              </a:pPr>
              <a:t>11</a:t>
            </a:fld>
            <a:endParaRPr lang="en-US" dirty="0"/>
          </a:p>
        </p:txBody>
      </p:sp>
    </p:spTree>
    <p:extLst>
      <p:ext uri="{BB962C8B-B14F-4D97-AF65-F5344CB8AC3E}">
        <p14:creationId xmlns:p14="http://schemas.microsoft.com/office/powerpoint/2010/main" val="65741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257300" y="720725"/>
            <a:ext cx="4800600" cy="3600450"/>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a:endParaRPr>
          </a:p>
        </p:txBody>
      </p:sp>
      <p:sp>
        <p:nvSpPr>
          <p:cNvPr id="4" name="Slide Number Placeholder 3"/>
          <p:cNvSpPr>
            <a:spLocks noGrp="1"/>
          </p:cNvSpPr>
          <p:nvPr>
            <p:ph type="sldNum" sz="quarter" idx="5"/>
          </p:nvPr>
        </p:nvSpPr>
        <p:spPr/>
        <p:txBody>
          <a:bodyPr/>
          <a:lstStyle/>
          <a:p>
            <a:pPr>
              <a:defRPr/>
            </a:pPr>
            <a:fld id="{23B9D76A-E2CF-4505-85E7-B377B07C970B}" type="slidenum">
              <a:rPr lang="en-US" smtClean="0"/>
              <a:pPr>
                <a:defRPr/>
              </a:pPr>
              <a:t>12</a:t>
            </a:fld>
            <a:endParaRPr lang="en-US" dirty="0"/>
          </a:p>
        </p:txBody>
      </p:sp>
    </p:spTree>
    <p:extLst>
      <p:ext uri="{BB962C8B-B14F-4D97-AF65-F5344CB8AC3E}">
        <p14:creationId xmlns:p14="http://schemas.microsoft.com/office/powerpoint/2010/main" val="3660856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altLang="en-US" dirty="0" smtClean="0">
              <a:latin typeface="Times"/>
            </a:endParaRPr>
          </a:p>
        </p:txBody>
      </p:sp>
      <p:sp>
        <p:nvSpPr>
          <p:cNvPr id="4" name="Slide Number Placeholder 3"/>
          <p:cNvSpPr>
            <a:spLocks noGrp="1"/>
          </p:cNvSpPr>
          <p:nvPr>
            <p:ph type="sldNum" sz="quarter" idx="5"/>
          </p:nvPr>
        </p:nvSpPr>
        <p:spPr/>
        <p:txBody>
          <a:bodyPr/>
          <a:lstStyle/>
          <a:p>
            <a:pPr>
              <a:defRPr/>
            </a:pPr>
            <a:fld id="{A9CAB05D-5B38-4D1F-B7D5-9E21C538622F}" type="slidenum">
              <a:rPr lang="en-US" smtClean="0"/>
              <a:pPr>
                <a:defRPr/>
              </a:pPr>
              <a:t>13</a:t>
            </a:fld>
            <a:endParaRPr lang="en-US" dirty="0"/>
          </a:p>
        </p:txBody>
      </p:sp>
    </p:spTree>
    <p:extLst>
      <p:ext uri="{BB962C8B-B14F-4D97-AF65-F5344CB8AC3E}">
        <p14:creationId xmlns:p14="http://schemas.microsoft.com/office/powerpoint/2010/main" val="3427716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latin typeface="Times"/>
            </a:endParaRPr>
          </a:p>
        </p:txBody>
      </p:sp>
      <p:sp>
        <p:nvSpPr>
          <p:cNvPr id="50180" name="Slide Number Placeholder 3"/>
          <p:cNvSpPr>
            <a:spLocks noGrp="1"/>
          </p:cNvSpPr>
          <p:nvPr>
            <p:ph type="sldNum" sz="quarter" idx="5"/>
          </p:nvPr>
        </p:nvSpPr>
        <p:spPr/>
        <p:txBody>
          <a:bodyPr/>
          <a:lstStyle/>
          <a:p>
            <a:pPr defTabSz="951666">
              <a:defRPr/>
            </a:pPr>
            <a:fld id="{50541271-FCB5-4201-827D-012FBCF4596E}" type="slidenum">
              <a:rPr lang="en-US"/>
              <a:pPr defTabSz="951666">
                <a:defRPr/>
              </a:pPr>
              <a:t>14</a:t>
            </a:fld>
            <a:endParaRPr lang="en-US"/>
          </a:p>
        </p:txBody>
      </p:sp>
    </p:spTree>
    <p:extLst>
      <p:ext uri="{BB962C8B-B14F-4D97-AF65-F5344CB8AC3E}">
        <p14:creationId xmlns:p14="http://schemas.microsoft.com/office/powerpoint/2010/main" val="282624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latin typeface="Times"/>
            </a:endParaRPr>
          </a:p>
        </p:txBody>
      </p:sp>
      <p:sp>
        <p:nvSpPr>
          <p:cNvPr id="50180" name="Slide Number Placeholder 3"/>
          <p:cNvSpPr>
            <a:spLocks noGrp="1"/>
          </p:cNvSpPr>
          <p:nvPr>
            <p:ph type="sldNum" sz="quarter" idx="5"/>
          </p:nvPr>
        </p:nvSpPr>
        <p:spPr/>
        <p:txBody>
          <a:bodyPr/>
          <a:lstStyle/>
          <a:p>
            <a:pPr defTabSz="951666">
              <a:defRPr/>
            </a:pPr>
            <a:fld id="{50541271-FCB5-4201-827D-012FBCF4596E}" type="slidenum">
              <a:rPr lang="en-US"/>
              <a:pPr defTabSz="951666">
                <a:defRPr/>
              </a:pPr>
              <a:t>15</a:t>
            </a:fld>
            <a:endParaRPr lang="en-US"/>
          </a:p>
        </p:txBody>
      </p:sp>
    </p:spTree>
    <p:extLst>
      <p:ext uri="{BB962C8B-B14F-4D97-AF65-F5344CB8AC3E}">
        <p14:creationId xmlns:p14="http://schemas.microsoft.com/office/powerpoint/2010/main" val="2004989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altLang="en-US" dirty="0" smtClean="0">
              <a:latin typeface="Times"/>
            </a:endParaRPr>
          </a:p>
        </p:txBody>
      </p:sp>
      <p:sp>
        <p:nvSpPr>
          <p:cNvPr id="4" name="Slide Number Placeholder 3"/>
          <p:cNvSpPr>
            <a:spLocks noGrp="1"/>
          </p:cNvSpPr>
          <p:nvPr>
            <p:ph type="sldNum" sz="quarter" idx="5"/>
          </p:nvPr>
        </p:nvSpPr>
        <p:spPr/>
        <p:txBody>
          <a:bodyPr/>
          <a:lstStyle/>
          <a:p>
            <a:pPr>
              <a:defRPr/>
            </a:pPr>
            <a:fld id="{A9CAB05D-5B38-4D1F-B7D5-9E21C538622F}" type="slidenum">
              <a:rPr lang="en-US" smtClean="0"/>
              <a:pPr>
                <a:defRPr/>
              </a:pPr>
              <a:t>16</a:t>
            </a:fld>
            <a:endParaRPr lang="en-US" dirty="0"/>
          </a:p>
        </p:txBody>
      </p:sp>
    </p:spTree>
    <p:extLst>
      <p:ext uri="{BB962C8B-B14F-4D97-AF65-F5344CB8AC3E}">
        <p14:creationId xmlns:p14="http://schemas.microsoft.com/office/powerpoint/2010/main" val="2549570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altLang="en-US" dirty="0" smtClean="0">
              <a:latin typeface="Times"/>
            </a:endParaRPr>
          </a:p>
        </p:txBody>
      </p:sp>
      <p:sp>
        <p:nvSpPr>
          <p:cNvPr id="4" name="Slide Number Placeholder 3"/>
          <p:cNvSpPr>
            <a:spLocks noGrp="1"/>
          </p:cNvSpPr>
          <p:nvPr>
            <p:ph type="sldNum" sz="quarter" idx="5"/>
          </p:nvPr>
        </p:nvSpPr>
        <p:spPr/>
        <p:txBody>
          <a:bodyPr/>
          <a:lstStyle/>
          <a:p>
            <a:pPr>
              <a:defRPr/>
            </a:pPr>
            <a:fld id="{A9CAB05D-5B38-4D1F-B7D5-9E21C538622F}" type="slidenum">
              <a:rPr lang="en-US" smtClean="0"/>
              <a:pPr>
                <a:defRPr/>
              </a:pPr>
              <a:t>17</a:t>
            </a:fld>
            <a:endParaRPr lang="en-US" dirty="0"/>
          </a:p>
        </p:txBody>
      </p:sp>
    </p:spTree>
    <p:extLst>
      <p:ext uri="{BB962C8B-B14F-4D97-AF65-F5344CB8AC3E}">
        <p14:creationId xmlns:p14="http://schemas.microsoft.com/office/powerpoint/2010/main" val="406181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altLang="en-US" dirty="0" smtClean="0">
              <a:latin typeface="Times"/>
            </a:endParaRPr>
          </a:p>
        </p:txBody>
      </p:sp>
      <p:sp>
        <p:nvSpPr>
          <p:cNvPr id="4" name="Slide Number Placeholder 3"/>
          <p:cNvSpPr>
            <a:spLocks noGrp="1"/>
          </p:cNvSpPr>
          <p:nvPr>
            <p:ph type="sldNum" sz="quarter" idx="5"/>
          </p:nvPr>
        </p:nvSpPr>
        <p:spPr/>
        <p:txBody>
          <a:bodyPr/>
          <a:lstStyle/>
          <a:p>
            <a:pPr>
              <a:defRPr/>
            </a:pPr>
            <a:fld id="{A9CAB05D-5B38-4D1F-B7D5-9E21C538622F}" type="slidenum">
              <a:rPr lang="en-US" smtClean="0"/>
              <a:pPr>
                <a:defRPr/>
              </a:pPr>
              <a:t>18</a:t>
            </a:fld>
            <a:endParaRPr lang="en-US" dirty="0"/>
          </a:p>
        </p:txBody>
      </p:sp>
    </p:spTree>
    <p:extLst>
      <p:ext uri="{BB962C8B-B14F-4D97-AF65-F5344CB8AC3E}">
        <p14:creationId xmlns:p14="http://schemas.microsoft.com/office/powerpoint/2010/main" val="1021227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latin typeface="Times"/>
            </a:endParaRPr>
          </a:p>
        </p:txBody>
      </p:sp>
      <p:sp>
        <p:nvSpPr>
          <p:cNvPr id="50180" name="Slide Number Placeholder 3"/>
          <p:cNvSpPr>
            <a:spLocks noGrp="1"/>
          </p:cNvSpPr>
          <p:nvPr>
            <p:ph type="sldNum" sz="quarter" idx="5"/>
          </p:nvPr>
        </p:nvSpPr>
        <p:spPr/>
        <p:txBody>
          <a:bodyPr/>
          <a:lstStyle/>
          <a:p>
            <a:pPr defTabSz="951666">
              <a:defRPr/>
            </a:pPr>
            <a:fld id="{50541271-FCB5-4201-827D-012FBCF4596E}" type="slidenum">
              <a:rPr lang="en-US"/>
              <a:pPr defTabSz="951666">
                <a:defRPr/>
              </a:pPr>
              <a:t>19</a:t>
            </a:fld>
            <a:endParaRPr lang="en-US"/>
          </a:p>
        </p:txBody>
      </p:sp>
    </p:spTree>
    <p:extLst>
      <p:ext uri="{BB962C8B-B14F-4D97-AF65-F5344CB8AC3E}">
        <p14:creationId xmlns:p14="http://schemas.microsoft.com/office/powerpoint/2010/main" val="3216142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dirty="0"/>
          </a:p>
        </p:txBody>
      </p:sp>
      <p:sp>
        <p:nvSpPr>
          <p:cNvPr id="50180" name="Slide Number Placeholder 3"/>
          <p:cNvSpPr>
            <a:spLocks noGrp="1"/>
          </p:cNvSpPr>
          <p:nvPr>
            <p:ph type="sldNum" sz="quarter" idx="5"/>
          </p:nvPr>
        </p:nvSpPr>
        <p:spPr/>
        <p:txBody>
          <a:bodyPr/>
          <a:lstStyle/>
          <a:p>
            <a:pPr defTabSz="951666">
              <a:defRPr/>
            </a:pPr>
            <a:fld id="{579A9D70-114F-4728-B5B4-49A1A641E1FB}" type="slidenum">
              <a:rPr lang="en-US"/>
              <a:pPr defTabSz="951666">
                <a:defRPr/>
              </a:pPr>
              <a:t>2</a:t>
            </a:fld>
            <a:endParaRPr lang="en-US" dirty="0"/>
          </a:p>
        </p:txBody>
      </p:sp>
    </p:spTree>
    <p:extLst>
      <p:ext uri="{BB962C8B-B14F-4D97-AF65-F5344CB8AC3E}">
        <p14:creationId xmlns:p14="http://schemas.microsoft.com/office/powerpoint/2010/main" val="1254630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latin typeface="Times"/>
            </a:endParaRPr>
          </a:p>
        </p:txBody>
      </p:sp>
      <p:sp>
        <p:nvSpPr>
          <p:cNvPr id="50180" name="Slide Number Placeholder 3"/>
          <p:cNvSpPr>
            <a:spLocks noGrp="1"/>
          </p:cNvSpPr>
          <p:nvPr>
            <p:ph type="sldNum" sz="quarter" idx="5"/>
          </p:nvPr>
        </p:nvSpPr>
        <p:spPr/>
        <p:txBody>
          <a:bodyPr/>
          <a:lstStyle/>
          <a:p>
            <a:pPr defTabSz="951666">
              <a:defRPr/>
            </a:pPr>
            <a:fld id="{50541271-FCB5-4201-827D-012FBCF4596E}" type="slidenum">
              <a:rPr lang="en-US"/>
              <a:pPr defTabSz="951666">
                <a:defRPr/>
              </a:pPr>
              <a:t>21</a:t>
            </a:fld>
            <a:endParaRPr lang="en-US"/>
          </a:p>
        </p:txBody>
      </p:sp>
    </p:spTree>
    <p:extLst>
      <p:ext uri="{BB962C8B-B14F-4D97-AF65-F5344CB8AC3E}">
        <p14:creationId xmlns:p14="http://schemas.microsoft.com/office/powerpoint/2010/main" val="596470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a:endParaRPr>
          </a:p>
        </p:txBody>
      </p:sp>
      <p:sp>
        <p:nvSpPr>
          <p:cNvPr id="4" name="Slide Number Placeholder 3"/>
          <p:cNvSpPr>
            <a:spLocks noGrp="1"/>
          </p:cNvSpPr>
          <p:nvPr>
            <p:ph type="sldNum" sz="quarter" idx="5"/>
          </p:nvPr>
        </p:nvSpPr>
        <p:spPr/>
        <p:txBody>
          <a:bodyPr/>
          <a:lstStyle/>
          <a:p>
            <a:pPr>
              <a:defRPr/>
            </a:pPr>
            <a:fld id="{0DA00042-0E04-4D8D-8592-8098609525AF}" type="slidenum">
              <a:rPr lang="en-US" smtClean="0"/>
              <a:pPr>
                <a:defRPr/>
              </a:pPr>
              <a:t>22</a:t>
            </a:fld>
            <a:endParaRPr lang="en-US" dirty="0"/>
          </a:p>
        </p:txBody>
      </p:sp>
    </p:spTree>
    <p:extLst>
      <p:ext uri="{BB962C8B-B14F-4D97-AF65-F5344CB8AC3E}">
        <p14:creationId xmlns:p14="http://schemas.microsoft.com/office/powerpoint/2010/main" val="619835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latin typeface="Times"/>
            </a:endParaRPr>
          </a:p>
        </p:txBody>
      </p:sp>
      <p:sp>
        <p:nvSpPr>
          <p:cNvPr id="50180" name="Slide Number Placeholder 3"/>
          <p:cNvSpPr>
            <a:spLocks noGrp="1"/>
          </p:cNvSpPr>
          <p:nvPr>
            <p:ph type="sldNum" sz="quarter" idx="5"/>
          </p:nvPr>
        </p:nvSpPr>
        <p:spPr/>
        <p:txBody>
          <a:bodyPr/>
          <a:lstStyle/>
          <a:p>
            <a:pPr defTabSz="951666">
              <a:defRPr/>
            </a:pPr>
            <a:fld id="{50541271-FCB5-4201-827D-012FBCF4596E}" type="slidenum">
              <a:rPr lang="en-US"/>
              <a:pPr defTabSz="951666">
                <a:defRPr/>
              </a:pPr>
              <a:t>23</a:t>
            </a:fld>
            <a:endParaRPr lang="en-US"/>
          </a:p>
        </p:txBody>
      </p:sp>
    </p:spTree>
    <p:extLst>
      <p:ext uri="{BB962C8B-B14F-4D97-AF65-F5344CB8AC3E}">
        <p14:creationId xmlns:p14="http://schemas.microsoft.com/office/powerpoint/2010/main" val="1204441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latin typeface="Times"/>
            </a:endParaRPr>
          </a:p>
        </p:txBody>
      </p:sp>
      <p:sp>
        <p:nvSpPr>
          <p:cNvPr id="50180" name="Slide Number Placeholder 3"/>
          <p:cNvSpPr>
            <a:spLocks noGrp="1"/>
          </p:cNvSpPr>
          <p:nvPr>
            <p:ph type="sldNum" sz="quarter" idx="5"/>
          </p:nvPr>
        </p:nvSpPr>
        <p:spPr/>
        <p:txBody>
          <a:bodyPr/>
          <a:lstStyle/>
          <a:p>
            <a:pPr defTabSz="951666">
              <a:defRPr/>
            </a:pPr>
            <a:fld id="{50541271-FCB5-4201-827D-012FBCF4596E}" type="slidenum">
              <a:rPr lang="en-US"/>
              <a:pPr defTabSz="951666">
                <a:defRPr/>
              </a:pPr>
              <a:t>24</a:t>
            </a:fld>
            <a:endParaRPr lang="en-US"/>
          </a:p>
        </p:txBody>
      </p:sp>
    </p:spTree>
    <p:extLst>
      <p:ext uri="{BB962C8B-B14F-4D97-AF65-F5344CB8AC3E}">
        <p14:creationId xmlns:p14="http://schemas.microsoft.com/office/powerpoint/2010/main" val="1878464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latin typeface="Times"/>
            </a:endParaRPr>
          </a:p>
        </p:txBody>
      </p:sp>
      <p:sp>
        <p:nvSpPr>
          <p:cNvPr id="50180" name="Slide Number Placeholder 3"/>
          <p:cNvSpPr>
            <a:spLocks noGrp="1"/>
          </p:cNvSpPr>
          <p:nvPr>
            <p:ph type="sldNum" sz="quarter" idx="5"/>
          </p:nvPr>
        </p:nvSpPr>
        <p:spPr/>
        <p:txBody>
          <a:bodyPr/>
          <a:lstStyle/>
          <a:p>
            <a:pPr defTabSz="951666">
              <a:defRPr/>
            </a:pPr>
            <a:fld id="{50541271-FCB5-4201-827D-012FBCF4596E}" type="slidenum">
              <a:rPr lang="en-US"/>
              <a:pPr defTabSz="951666">
                <a:defRPr/>
              </a:pPr>
              <a:t>25</a:t>
            </a:fld>
            <a:endParaRPr lang="en-US"/>
          </a:p>
        </p:txBody>
      </p:sp>
    </p:spTree>
    <p:extLst>
      <p:ext uri="{BB962C8B-B14F-4D97-AF65-F5344CB8AC3E}">
        <p14:creationId xmlns:p14="http://schemas.microsoft.com/office/powerpoint/2010/main" val="416570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latin typeface="Times"/>
            </a:endParaRPr>
          </a:p>
        </p:txBody>
      </p:sp>
      <p:sp>
        <p:nvSpPr>
          <p:cNvPr id="50180" name="Slide Number Placeholder 3"/>
          <p:cNvSpPr>
            <a:spLocks noGrp="1"/>
          </p:cNvSpPr>
          <p:nvPr>
            <p:ph type="sldNum" sz="quarter" idx="5"/>
          </p:nvPr>
        </p:nvSpPr>
        <p:spPr/>
        <p:txBody>
          <a:bodyPr/>
          <a:lstStyle/>
          <a:p>
            <a:pPr defTabSz="951666">
              <a:defRPr/>
            </a:pPr>
            <a:fld id="{50541271-FCB5-4201-827D-012FBCF4596E}" type="slidenum">
              <a:rPr lang="en-US"/>
              <a:pPr defTabSz="951666">
                <a:defRPr/>
              </a:pPr>
              <a:t>26</a:t>
            </a:fld>
            <a:endParaRPr lang="en-US"/>
          </a:p>
        </p:txBody>
      </p:sp>
    </p:spTree>
    <p:extLst>
      <p:ext uri="{BB962C8B-B14F-4D97-AF65-F5344CB8AC3E}">
        <p14:creationId xmlns:p14="http://schemas.microsoft.com/office/powerpoint/2010/main" val="3031615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latin typeface="Times"/>
            </a:endParaRPr>
          </a:p>
        </p:txBody>
      </p:sp>
      <p:sp>
        <p:nvSpPr>
          <p:cNvPr id="50180" name="Slide Number Placeholder 3"/>
          <p:cNvSpPr>
            <a:spLocks noGrp="1"/>
          </p:cNvSpPr>
          <p:nvPr>
            <p:ph type="sldNum" sz="quarter" idx="5"/>
          </p:nvPr>
        </p:nvSpPr>
        <p:spPr/>
        <p:txBody>
          <a:bodyPr/>
          <a:lstStyle/>
          <a:p>
            <a:pPr defTabSz="951666">
              <a:defRPr/>
            </a:pPr>
            <a:fld id="{50541271-FCB5-4201-827D-012FBCF4596E}" type="slidenum">
              <a:rPr lang="en-US"/>
              <a:pPr defTabSz="951666">
                <a:defRPr/>
              </a:pPr>
              <a:t>27</a:t>
            </a:fld>
            <a:endParaRPr lang="en-US"/>
          </a:p>
        </p:txBody>
      </p:sp>
    </p:spTree>
    <p:extLst>
      <p:ext uri="{BB962C8B-B14F-4D97-AF65-F5344CB8AC3E}">
        <p14:creationId xmlns:p14="http://schemas.microsoft.com/office/powerpoint/2010/main" val="767199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a:endParaRPr>
          </a:p>
        </p:txBody>
      </p:sp>
      <p:sp>
        <p:nvSpPr>
          <p:cNvPr id="4" name="Slide Number Placeholder 3"/>
          <p:cNvSpPr>
            <a:spLocks noGrp="1"/>
          </p:cNvSpPr>
          <p:nvPr>
            <p:ph type="sldNum" sz="quarter" idx="5"/>
          </p:nvPr>
        </p:nvSpPr>
        <p:spPr/>
        <p:txBody>
          <a:bodyPr/>
          <a:lstStyle/>
          <a:p>
            <a:pPr>
              <a:defRPr/>
            </a:pPr>
            <a:fld id="{BE2407FB-ED02-401E-916A-44AA7A47C4C3}" type="slidenum">
              <a:rPr lang="en-US" smtClean="0"/>
              <a:pPr>
                <a:defRPr/>
              </a:pPr>
              <a:t>28</a:t>
            </a:fld>
            <a:endParaRPr lang="en-US" dirty="0"/>
          </a:p>
        </p:txBody>
      </p:sp>
    </p:spTree>
    <p:extLst>
      <p:ext uri="{BB962C8B-B14F-4D97-AF65-F5344CB8AC3E}">
        <p14:creationId xmlns:p14="http://schemas.microsoft.com/office/powerpoint/2010/main" val="1221523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latin typeface="Times"/>
            </a:endParaRPr>
          </a:p>
        </p:txBody>
      </p:sp>
      <p:sp>
        <p:nvSpPr>
          <p:cNvPr id="50180" name="Slide Number Placeholder 3"/>
          <p:cNvSpPr>
            <a:spLocks noGrp="1"/>
          </p:cNvSpPr>
          <p:nvPr>
            <p:ph type="sldNum" sz="quarter" idx="5"/>
          </p:nvPr>
        </p:nvSpPr>
        <p:spPr/>
        <p:txBody>
          <a:bodyPr/>
          <a:lstStyle/>
          <a:p>
            <a:pPr defTabSz="951666">
              <a:defRPr/>
            </a:pPr>
            <a:fld id="{50541271-FCB5-4201-827D-012FBCF4596E}" type="slidenum">
              <a:rPr lang="en-US"/>
              <a:pPr defTabSz="951666">
                <a:defRPr/>
              </a:pPr>
              <a:t>29</a:t>
            </a:fld>
            <a:endParaRPr lang="en-US"/>
          </a:p>
        </p:txBody>
      </p:sp>
    </p:spTree>
    <p:extLst>
      <p:ext uri="{BB962C8B-B14F-4D97-AF65-F5344CB8AC3E}">
        <p14:creationId xmlns:p14="http://schemas.microsoft.com/office/powerpoint/2010/main" val="4242401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latin typeface="Times"/>
            </a:endParaRPr>
          </a:p>
        </p:txBody>
      </p:sp>
      <p:sp>
        <p:nvSpPr>
          <p:cNvPr id="50180" name="Slide Number Placeholder 3"/>
          <p:cNvSpPr>
            <a:spLocks noGrp="1"/>
          </p:cNvSpPr>
          <p:nvPr>
            <p:ph type="sldNum" sz="quarter" idx="5"/>
          </p:nvPr>
        </p:nvSpPr>
        <p:spPr/>
        <p:txBody>
          <a:bodyPr/>
          <a:lstStyle/>
          <a:p>
            <a:pPr defTabSz="951666">
              <a:defRPr/>
            </a:pPr>
            <a:fld id="{50541271-FCB5-4201-827D-012FBCF4596E}" type="slidenum">
              <a:rPr lang="en-US"/>
              <a:pPr defTabSz="951666">
                <a:defRPr/>
              </a:pPr>
              <a:t>30</a:t>
            </a:fld>
            <a:endParaRPr lang="en-US"/>
          </a:p>
        </p:txBody>
      </p:sp>
    </p:spTree>
    <p:extLst>
      <p:ext uri="{BB962C8B-B14F-4D97-AF65-F5344CB8AC3E}">
        <p14:creationId xmlns:p14="http://schemas.microsoft.com/office/powerpoint/2010/main" val="266065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dirty="0"/>
          </a:p>
        </p:txBody>
      </p:sp>
      <p:sp>
        <p:nvSpPr>
          <p:cNvPr id="50180" name="Slide Number Placeholder 3"/>
          <p:cNvSpPr>
            <a:spLocks noGrp="1"/>
          </p:cNvSpPr>
          <p:nvPr>
            <p:ph type="sldNum" sz="quarter" idx="5"/>
          </p:nvPr>
        </p:nvSpPr>
        <p:spPr/>
        <p:txBody>
          <a:bodyPr/>
          <a:lstStyle/>
          <a:p>
            <a:pPr defTabSz="951666">
              <a:defRPr/>
            </a:pPr>
            <a:fld id="{579A9D70-114F-4728-B5B4-49A1A641E1FB}" type="slidenum">
              <a:rPr lang="en-US"/>
              <a:pPr defTabSz="951666">
                <a:defRPr/>
              </a:pPr>
              <a:t>3</a:t>
            </a:fld>
            <a:endParaRPr lang="en-US" dirty="0"/>
          </a:p>
        </p:txBody>
      </p:sp>
    </p:spTree>
    <p:extLst>
      <p:ext uri="{BB962C8B-B14F-4D97-AF65-F5344CB8AC3E}">
        <p14:creationId xmlns:p14="http://schemas.microsoft.com/office/powerpoint/2010/main" val="1295749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latin typeface="Times"/>
            </a:endParaRPr>
          </a:p>
        </p:txBody>
      </p:sp>
      <p:sp>
        <p:nvSpPr>
          <p:cNvPr id="50180" name="Slide Number Placeholder 3"/>
          <p:cNvSpPr>
            <a:spLocks noGrp="1"/>
          </p:cNvSpPr>
          <p:nvPr>
            <p:ph type="sldNum" sz="quarter" idx="5"/>
          </p:nvPr>
        </p:nvSpPr>
        <p:spPr/>
        <p:txBody>
          <a:bodyPr/>
          <a:lstStyle/>
          <a:p>
            <a:pPr defTabSz="951666">
              <a:defRPr/>
            </a:pPr>
            <a:fld id="{50541271-FCB5-4201-827D-012FBCF4596E}" type="slidenum">
              <a:rPr lang="en-US"/>
              <a:pPr defTabSz="951666">
                <a:defRPr/>
              </a:pPr>
              <a:t>31</a:t>
            </a:fld>
            <a:endParaRPr lang="en-US"/>
          </a:p>
        </p:txBody>
      </p:sp>
    </p:spTree>
    <p:extLst>
      <p:ext uri="{BB962C8B-B14F-4D97-AF65-F5344CB8AC3E}">
        <p14:creationId xmlns:p14="http://schemas.microsoft.com/office/powerpoint/2010/main" val="731765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latin typeface="Times"/>
            </a:endParaRPr>
          </a:p>
        </p:txBody>
      </p:sp>
      <p:sp>
        <p:nvSpPr>
          <p:cNvPr id="50180" name="Slide Number Placeholder 3"/>
          <p:cNvSpPr>
            <a:spLocks noGrp="1"/>
          </p:cNvSpPr>
          <p:nvPr>
            <p:ph type="sldNum" sz="quarter" idx="5"/>
          </p:nvPr>
        </p:nvSpPr>
        <p:spPr/>
        <p:txBody>
          <a:bodyPr/>
          <a:lstStyle/>
          <a:p>
            <a:pPr defTabSz="951666">
              <a:defRPr/>
            </a:pPr>
            <a:fld id="{50541271-FCB5-4201-827D-012FBCF4596E}" type="slidenum">
              <a:rPr lang="en-US"/>
              <a:pPr defTabSz="951666">
                <a:defRPr/>
              </a:pPr>
              <a:t>32</a:t>
            </a:fld>
            <a:endParaRPr lang="en-US"/>
          </a:p>
        </p:txBody>
      </p:sp>
    </p:spTree>
    <p:extLst>
      <p:ext uri="{BB962C8B-B14F-4D97-AF65-F5344CB8AC3E}">
        <p14:creationId xmlns:p14="http://schemas.microsoft.com/office/powerpoint/2010/main" val="2770565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0EC621-0ABF-4307-A760-F347639B123A}" type="slidenum">
              <a:rPr lang="en-US" smtClean="0"/>
              <a:pPr>
                <a:defRPr/>
              </a:pPr>
              <a:t>33</a:t>
            </a:fld>
            <a:endParaRPr lang="en-US" dirty="0"/>
          </a:p>
        </p:txBody>
      </p:sp>
    </p:spTree>
    <p:extLst>
      <p:ext uri="{BB962C8B-B14F-4D97-AF65-F5344CB8AC3E}">
        <p14:creationId xmlns:p14="http://schemas.microsoft.com/office/powerpoint/2010/main" val="938794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dirty="0"/>
          </a:p>
        </p:txBody>
      </p:sp>
      <p:sp>
        <p:nvSpPr>
          <p:cNvPr id="50180" name="Slide Number Placeholder 3"/>
          <p:cNvSpPr>
            <a:spLocks noGrp="1"/>
          </p:cNvSpPr>
          <p:nvPr>
            <p:ph type="sldNum" sz="quarter" idx="5"/>
          </p:nvPr>
        </p:nvSpPr>
        <p:spPr/>
        <p:txBody>
          <a:bodyPr/>
          <a:lstStyle/>
          <a:p>
            <a:pPr defTabSz="951666">
              <a:defRPr/>
            </a:pPr>
            <a:fld id="{579A9D70-114F-4728-B5B4-49A1A641E1FB}" type="slidenum">
              <a:rPr lang="en-US"/>
              <a:pPr defTabSz="951666">
                <a:defRPr/>
              </a:pPr>
              <a:t>4</a:t>
            </a:fld>
            <a:endParaRPr lang="en-US" dirty="0"/>
          </a:p>
        </p:txBody>
      </p:sp>
    </p:spTree>
    <p:extLst>
      <p:ext uri="{BB962C8B-B14F-4D97-AF65-F5344CB8AC3E}">
        <p14:creationId xmlns:p14="http://schemas.microsoft.com/office/powerpoint/2010/main" val="232700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latin typeface="Times"/>
            </a:endParaRPr>
          </a:p>
        </p:txBody>
      </p:sp>
      <p:sp>
        <p:nvSpPr>
          <p:cNvPr id="50180" name="Slide Number Placeholder 3"/>
          <p:cNvSpPr>
            <a:spLocks noGrp="1"/>
          </p:cNvSpPr>
          <p:nvPr>
            <p:ph type="sldNum" sz="quarter" idx="5"/>
          </p:nvPr>
        </p:nvSpPr>
        <p:spPr/>
        <p:txBody>
          <a:bodyPr/>
          <a:lstStyle/>
          <a:p>
            <a:pPr defTabSz="951666">
              <a:defRPr/>
            </a:pPr>
            <a:fld id="{50541271-FCB5-4201-827D-012FBCF4596E}" type="slidenum">
              <a:rPr lang="en-US"/>
              <a:pPr defTabSz="951666">
                <a:defRPr/>
              </a:pPr>
              <a:t>5</a:t>
            </a:fld>
            <a:endParaRPr lang="en-US"/>
          </a:p>
        </p:txBody>
      </p:sp>
    </p:spTree>
    <p:extLst>
      <p:ext uri="{BB962C8B-B14F-4D97-AF65-F5344CB8AC3E}">
        <p14:creationId xmlns:p14="http://schemas.microsoft.com/office/powerpoint/2010/main" val="167407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100" dirty="0">
              <a:latin typeface="Times"/>
            </a:endParaRPr>
          </a:p>
        </p:txBody>
      </p:sp>
      <p:sp>
        <p:nvSpPr>
          <p:cNvPr id="50180" name="Slide Number Placeholder 3"/>
          <p:cNvSpPr>
            <a:spLocks noGrp="1"/>
          </p:cNvSpPr>
          <p:nvPr>
            <p:ph type="sldNum" sz="quarter" idx="5"/>
          </p:nvPr>
        </p:nvSpPr>
        <p:spPr/>
        <p:txBody>
          <a:bodyPr/>
          <a:lstStyle/>
          <a:p>
            <a:pPr defTabSz="951666">
              <a:defRPr/>
            </a:pPr>
            <a:fld id="{50541271-FCB5-4201-827D-012FBCF4596E}" type="slidenum">
              <a:rPr lang="en-US"/>
              <a:pPr defTabSz="951666">
                <a:defRPr/>
              </a:pPr>
              <a:t>6</a:t>
            </a:fld>
            <a:endParaRPr lang="en-US"/>
          </a:p>
        </p:txBody>
      </p:sp>
    </p:spTree>
    <p:extLst>
      <p:ext uri="{BB962C8B-B14F-4D97-AF65-F5344CB8AC3E}">
        <p14:creationId xmlns:p14="http://schemas.microsoft.com/office/powerpoint/2010/main" val="2438864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257300" y="720725"/>
            <a:ext cx="4800600" cy="3600450"/>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a:endParaRPr>
          </a:p>
        </p:txBody>
      </p:sp>
      <p:sp>
        <p:nvSpPr>
          <p:cNvPr id="4" name="Slide Number Placeholder 3"/>
          <p:cNvSpPr>
            <a:spLocks noGrp="1"/>
          </p:cNvSpPr>
          <p:nvPr>
            <p:ph type="sldNum" sz="quarter" idx="5"/>
          </p:nvPr>
        </p:nvSpPr>
        <p:spPr/>
        <p:txBody>
          <a:bodyPr/>
          <a:lstStyle/>
          <a:p>
            <a:pPr>
              <a:defRPr/>
            </a:pPr>
            <a:fld id="{23B9D76A-E2CF-4505-85E7-B377B07C970B}" type="slidenum">
              <a:rPr lang="en-US" smtClean="0"/>
              <a:pPr>
                <a:defRPr/>
              </a:pPr>
              <a:t>7</a:t>
            </a:fld>
            <a:endParaRPr lang="en-US" dirty="0"/>
          </a:p>
        </p:txBody>
      </p:sp>
    </p:spTree>
    <p:extLst>
      <p:ext uri="{BB962C8B-B14F-4D97-AF65-F5344CB8AC3E}">
        <p14:creationId xmlns:p14="http://schemas.microsoft.com/office/powerpoint/2010/main" val="2831209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257300" y="720725"/>
            <a:ext cx="4800600" cy="3600450"/>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a:endParaRPr>
          </a:p>
        </p:txBody>
      </p:sp>
      <p:sp>
        <p:nvSpPr>
          <p:cNvPr id="4" name="Slide Number Placeholder 3"/>
          <p:cNvSpPr>
            <a:spLocks noGrp="1"/>
          </p:cNvSpPr>
          <p:nvPr>
            <p:ph type="sldNum" sz="quarter" idx="5"/>
          </p:nvPr>
        </p:nvSpPr>
        <p:spPr/>
        <p:txBody>
          <a:bodyPr/>
          <a:lstStyle/>
          <a:p>
            <a:pPr>
              <a:defRPr/>
            </a:pPr>
            <a:fld id="{23B9D76A-E2CF-4505-85E7-B377B07C970B}" type="slidenum">
              <a:rPr lang="en-US" smtClean="0"/>
              <a:pPr>
                <a:defRPr/>
              </a:pPr>
              <a:t>8</a:t>
            </a:fld>
            <a:endParaRPr lang="en-US" dirty="0"/>
          </a:p>
        </p:txBody>
      </p:sp>
    </p:spTree>
    <p:extLst>
      <p:ext uri="{BB962C8B-B14F-4D97-AF65-F5344CB8AC3E}">
        <p14:creationId xmlns:p14="http://schemas.microsoft.com/office/powerpoint/2010/main" val="3615927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257300" y="720725"/>
            <a:ext cx="4800600" cy="3600450"/>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a:endParaRPr>
          </a:p>
        </p:txBody>
      </p:sp>
      <p:sp>
        <p:nvSpPr>
          <p:cNvPr id="4" name="Slide Number Placeholder 3"/>
          <p:cNvSpPr>
            <a:spLocks noGrp="1"/>
          </p:cNvSpPr>
          <p:nvPr>
            <p:ph type="sldNum" sz="quarter" idx="5"/>
          </p:nvPr>
        </p:nvSpPr>
        <p:spPr/>
        <p:txBody>
          <a:bodyPr/>
          <a:lstStyle/>
          <a:p>
            <a:pPr>
              <a:defRPr/>
            </a:pPr>
            <a:fld id="{23B9D76A-E2CF-4505-85E7-B377B07C970B}" type="slidenum">
              <a:rPr lang="en-US" smtClean="0"/>
              <a:pPr>
                <a:defRPr/>
              </a:pPr>
              <a:t>9</a:t>
            </a:fld>
            <a:endParaRPr lang="en-US" dirty="0"/>
          </a:p>
        </p:txBody>
      </p:sp>
    </p:spTree>
    <p:extLst>
      <p:ext uri="{BB962C8B-B14F-4D97-AF65-F5344CB8AC3E}">
        <p14:creationId xmlns:p14="http://schemas.microsoft.com/office/powerpoint/2010/main" val="3030831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11" descr="BlueBkgdExpShapes6_29_11.jpg"/>
          <p:cNvPicPr>
            <a:picLocks noChangeAspect="1"/>
          </p:cNvPicPr>
          <p:nvPr/>
        </p:nvPicPr>
        <p:blipFill>
          <a:blip r:embed="rId2">
            <a:extLst>
              <a:ext uri="{28A0092B-C50C-407E-A947-70E740481C1C}">
                <a14:useLocalDpi xmlns:a14="http://schemas.microsoft.com/office/drawing/2010/main" val="0"/>
              </a:ext>
            </a:extLst>
          </a:blip>
          <a:srcRect l="2380" t="6250"/>
          <a:stretch>
            <a:fillRect/>
          </a:stretch>
        </p:blipFill>
        <p:spPr bwMode="auto">
          <a:xfrm>
            <a:off x="-228600" y="0"/>
            <a:ext cx="939165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1676400" y="4487863"/>
            <a:ext cx="7486650" cy="1220787"/>
          </a:xfrm>
          <a:prstGeom prst="roundRect">
            <a:avLst/>
          </a:prstGeom>
          <a:solidFill>
            <a:srgbClr val="496C98">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5E8AB4"/>
              </a:solidFill>
            </a:endParaRPr>
          </a:p>
        </p:txBody>
      </p:sp>
      <p:sp>
        <p:nvSpPr>
          <p:cNvPr id="5" name="Rectangle 4"/>
          <p:cNvSpPr/>
          <p:nvPr/>
        </p:nvSpPr>
        <p:spPr>
          <a:xfrm>
            <a:off x="8229600" y="4935538"/>
            <a:ext cx="744538" cy="7032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ounded Rectangle 11"/>
          <p:cNvSpPr/>
          <p:nvPr/>
        </p:nvSpPr>
        <p:spPr>
          <a:xfrm>
            <a:off x="1676400" y="4483100"/>
            <a:ext cx="7467600" cy="1227138"/>
          </a:xfrm>
          <a:custGeom>
            <a:avLst/>
            <a:gdLst>
              <a:gd name="connsiteX0" fmla="*/ 0 w 7620000"/>
              <a:gd name="connsiteY0" fmla="*/ 204588 h 1227504"/>
              <a:gd name="connsiteX1" fmla="*/ 204588 w 7620000"/>
              <a:gd name="connsiteY1" fmla="*/ 0 h 1227504"/>
              <a:gd name="connsiteX2" fmla="*/ 7415412 w 7620000"/>
              <a:gd name="connsiteY2" fmla="*/ 0 h 1227504"/>
              <a:gd name="connsiteX3" fmla="*/ 7620000 w 7620000"/>
              <a:gd name="connsiteY3" fmla="*/ 204588 h 1227504"/>
              <a:gd name="connsiteX4" fmla="*/ 7620000 w 7620000"/>
              <a:gd name="connsiteY4" fmla="*/ 1022916 h 1227504"/>
              <a:gd name="connsiteX5" fmla="*/ 7415412 w 7620000"/>
              <a:gd name="connsiteY5" fmla="*/ 1227504 h 1227504"/>
              <a:gd name="connsiteX6" fmla="*/ 204588 w 7620000"/>
              <a:gd name="connsiteY6" fmla="*/ 1227504 h 1227504"/>
              <a:gd name="connsiteX7" fmla="*/ 0 w 7620000"/>
              <a:gd name="connsiteY7" fmla="*/ 1022916 h 1227504"/>
              <a:gd name="connsiteX8" fmla="*/ 0 w 7620000"/>
              <a:gd name="connsiteY8" fmla="*/ 204588 h 1227504"/>
              <a:gd name="connsiteX0" fmla="*/ 0 w 7620000"/>
              <a:gd name="connsiteY0" fmla="*/ 204588 h 1227504"/>
              <a:gd name="connsiteX1" fmla="*/ 204588 w 7620000"/>
              <a:gd name="connsiteY1" fmla="*/ 0 h 1227504"/>
              <a:gd name="connsiteX2" fmla="*/ 7415412 w 7620000"/>
              <a:gd name="connsiteY2" fmla="*/ 0 h 1227504"/>
              <a:gd name="connsiteX3" fmla="*/ 7465621 w 7620000"/>
              <a:gd name="connsiteY3" fmla="*/ 204588 h 1227504"/>
              <a:gd name="connsiteX4" fmla="*/ 7620000 w 7620000"/>
              <a:gd name="connsiteY4" fmla="*/ 1022916 h 1227504"/>
              <a:gd name="connsiteX5" fmla="*/ 7415412 w 7620000"/>
              <a:gd name="connsiteY5" fmla="*/ 1227504 h 1227504"/>
              <a:gd name="connsiteX6" fmla="*/ 204588 w 7620000"/>
              <a:gd name="connsiteY6" fmla="*/ 1227504 h 1227504"/>
              <a:gd name="connsiteX7" fmla="*/ 0 w 7620000"/>
              <a:gd name="connsiteY7" fmla="*/ 1022916 h 1227504"/>
              <a:gd name="connsiteX8" fmla="*/ 0 w 7620000"/>
              <a:gd name="connsiteY8" fmla="*/ 204588 h 1227504"/>
              <a:gd name="connsiteX0" fmla="*/ 0 w 7483014"/>
              <a:gd name="connsiteY0" fmla="*/ 204588 h 1227504"/>
              <a:gd name="connsiteX1" fmla="*/ 204588 w 7483014"/>
              <a:gd name="connsiteY1" fmla="*/ 0 h 1227504"/>
              <a:gd name="connsiteX2" fmla="*/ 7415412 w 7483014"/>
              <a:gd name="connsiteY2" fmla="*/ 0 h 1227504"/>
              <a:gd name="connsiteX3" fmla="*/ 7465621 w 7483014"/>
              <a:gd name="connsiteY3" fmla="*/ 204588 h 1227504"/>
              <a:gd name="connsiteX4" fmla="*/ 7465621 w 7483014"/>
              <a:gd name="connsiteY4" fmla="*/ 1022916 h 1227504"/>
              <a:gd name="connsiteX5" fmla="*/ 7415412 w 7483014"/>
              <a:gd name="connsiteY5" fmla="*/ 1227504 h 1227504"/>
              <a:gd name="connsiteX6" fmla="*/ 204588 w 7483014"/>
              <a:gd name="connsiteY6" fmla="*/ 1227504 h 1227504"/>
              <a:gd name="connsiteX7" fmla="*/ 0 w 7483014"/>
              <a:gd name="connsiteY7" fmla="*/ 1022916 h 1227504"/>
              <a:gd name="connsiteX8" fmla="*/ 0 w 7483014"/>
              <a:gd name="connsiteY8" fmla="*/ 204588 h 122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3014" h="1227504">
                <a:moveTo>
                  <a:pt x="0" y="204588"/>
                </a:moveTo>
                <a:cubicBezTo>
                  <a:pt x="0" y="91597"/>
                  <a:pt x="91597" y="0"/>
                  <a:pt x="204588" y="0"/>
                </a:cubicBezTo>
                <a:lnTo>
                  <a:pt x="7415412" y="0"/>
                </a:lnTo>
                <a:cubicBezTo>
                  <a:pt x="7528403" y="0"/>
                  <a:pt x="7465621" y="91597"/>
                  <a:pt x="7465621" y="204588"/>
                </a:cubicBezTo>
                <a:lnTo>
                  <a:pt x="7465621" y="1022916"/>
                </a:lnTo>
                <a:cubicBezTo>
                  <a:pt x="7465621" y="1135907"/>
                  <a:pt x="7528403" y="1227504"/>
                  <a:pt x="7415412" y="1227504"/>
                </a:cubicBezTo>
                <a:lnTo>
                  <a:pt x="204588" y="1227504"/>
                </a:lnTo>
                <a:cubicBezTo>
                  <a:pt x="91597" y="1227504"/>
                  <a:pt x="0" y="1135907"/>
                  <a:pt x="0" y="1022916"/>
                </a:cubicBezTo>
                <a:lnTo>
                  <a:pt x="0" y="204588"/>
                </a:lnTo>
                <a:close/>
              </a:path>
            </a:pathLst>
          </a:custGeom>
          <a:noFill/>
          <a:ln w="127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7" name="Picture 15" descr="ExperisStanardStackd4cDkBlu.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2475" y="4991100"/>
            <a:ext cx="4572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40"/>
          <p:cNvSpPr>
            <a:spLocks noGrp="1" noChangeArrowheads="1"/>
          </p:cNvSpPr>
          <p:nvPr>
            <p:ph type="ctrTitle"/>
          </p:nvPr>
        </p:nvSpPr>
        <p:spPr>
          <a:xfrm>
            <a:off x="932268" y="1187840"/>
            <a:ext cx="3733800" cy="1828800"/>
          </a:xfrm>
        </p:spPr>
        <p:txBody>
          <a:bodyPr lIns="0" tIns="0" rIns="0" bIns="0" anchor="t">
            <a:noAutofit/>
          </a:bodyPr>
          <a:lstStyle>
            <a:lvl1pPr algn="l">
              <a:lnSpc>
                <a:spcPts val="4300"/>
              </a:lnSpc>
              <a:defRPr sz="3800" spc="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64323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7112" y="738715"/>
            <a:ext cx="8229600" cy="891924"/>
          </a:xfrm>
        </p:spPr>
        <p:txBody>
          <a:bodyPr lIns="0" rIns="0" bIns="0"/>
          <a:lstStyle/>
          <a:p>
            <a:r>
              <a:rPr lang="en-US" smtClean="0"/>
              <a:t>Click to edit Master title style</a:t>
            </a:r>
            <a:endParaRPr lang="en-US" dirty="0"/>
          </a:p>
        </p:txBody>
      </p:sp>
      <p:sp>
        <p:nvSpPr>
          <p:cNvPr id="3" name="Content Placeholder 2"/>
          <p:cNvSpPr>
            <a:spLocks noGrp="1"/>
          </p:cNvSpPr>
          <p:nvPr>
            <p:ph idx="1"/>
          </p:nvPr>
        </p:nvSpPr>
        <p:spPr>
          <a:xfrm>
            <a:off x="547112" y="1752600"/>
            <a:ext cx="8229600" cy="4373563"/>
          </a:xfrm>
        </p:spPr>
        <p:txBody>
          <a:bodyPr lIns="0" bIns="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642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4_Section Header">
    <p:spTree>
      <p:nvGrpSpPr>
        <p:cNvPr id="1" name=""/>
        <p:cNvGrpSpPr/>
        <p:nvPr/>
      </p:nvGrpSpPr>
      <p:grpSpPr>
        <a:xfrm>
          <a:off x="0" y="0"/>
          <a:ext cx="0" cy="0"/>
          <a:chOff x="0" y="0"/>
          <a:chExt cx="0" cy="0"/>
        </a:xfrm>
      </p:grpSpPr>
      <p:pic>
        <p:nvPicPr>
          <p:cNvPr id="3" name="Picture 11" descr="BlueExpShapesBkgd11_11_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67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2514600"/>
            <a:ext cx="9163050" cy="1828800"/>
          </a:xfrm>
          <a:prstGeom prst="rect">
            <a:avLst/>
          </a:prstGeom>
          <a:solidFill>
            <a:schemeClr val="bg1">
              <a:alpha val="31000"/>
            </a:schemeClr>
          </a:solidFill>
          <a:ln>
            <a:noFill/>
          </a:ln>
          <a:effectLst>
            <a:outerShdw blurRad="128905" dist="86487"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1040"/>
          <p:cNvSpPr>
            <a:spLocks noGrp="1" noChangeArrowheads="1"/>
          </p:cNvSpPr>
          <p:nvPr>
            <p:ph type="ctrTitle"/>
          </p:nvPr>
        </p:nvSpPr>
        <p:spPr>
          <a:xfrm>
            <a:off x="1447800" y="2895600"/>
            <a:ext cx="6629400" cy="1066800"/>
          </a:xfrm>
        </p:spPr>
        <p:txBody>
          <a:bodyPr lIns="0" tIns="0" rIns="0" bIns="0" anchor="ctr">
            <a:noAutofit/>
          </a:bodyPr>
          <a:lstStyle>
            <a:lvl1pPr algn="l">
              <a:lnSpc>
                <a:spcPct val="100000"/>
              </a:lnSpc>
              <a:defRPr sz="2400" spc="0"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0570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wo Content">
    <p:spTree>
      <p:nvGrpSpPr>
        <p:cNvPr id="1" name=""/>
        <p:cNvGrpSpPr/>
        <p:nvPr/>
      </p:nvGrpSpPr>
      <p:grpSpPr>
        <a:xfrm>
          <a:off x="0" y="0"/>
          <a:ext cx="0" cy="0"/>
          <a:chOff x="0" y="0"/>
          <a:chExt cx="0" cy="0"/>
        </a:xfrm>
      </p:grpSpPr>
      <p:grpSp>
        <p:nvGrpSpPr>
          <p:cNvPr id="3" name="Group 3"/>
          <p:cNvGrpSpPr>
            <a:grpSpLocks/>
          </p:cNvGrpSpPr>
          <p:nvPr/>
        </p:nvGrpSpPr>
        <p:grpSpPr bwMode="auto">
          <a:xfrm>
            <a:off x="0" y="0"/>
            <a:ext cx="9161463" cy="668338"/>
            <a:chOff x="0" y="0"/>
            <a:chExt cx="9161665" cy="668655"/>
          </a:xfrm>
        </p:grpSpPr>
        <p:pic>
          <p:nvPicPr>
            <p:cNvPr id="4" name="Picture 12" descr="ExperisPPTSlideHeadrNoX6_14_11.jpg"/>
            <p:cNvPicPr>
              <a:picLocks noChangeAspect="1"/>
            </p:cNvPicPr>
            <p:nvPr userDrawn="1"/>
          </p:nvPicPr>
          <p:blipFill>
            <a:blip r:embed="rId2">
              <a:extLst>
                <a:ext uri="{28A0092B-C50C-407E-A947-70E740481C1C}">
                  <a14:useLocalDpi xmlns:a14="http://schemas.microsoft.com/office/drawing/2010/main" val="0"/>
                </a:ext>
              </a:extLst>
            </a:blip>
            <a:srcRect l="8972" t="9335" r="15317" b="74022"/>
            <a:stretch>
              <a:fillRect/>
            </a:stretch>
          </p:blipFill>
          <p:spPr bwMode="auto">
            <a:xfrm>
              <a:off x="0" y="0"/>
              <a:ext cx="6172200" cy="66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ExperisPPTSlideHeadrNoX6_14_11.jpg"/>
            <p:cNvPicPr>
              <a:picLocks noChangeAspect="1"/>
            </p:cNvPicPr>
            <p:nvPr userDrawn="1"/>
          </p:nvPicPr>
          <p:blipFill>
            <a:blip r:embed="rId2">
              <a:extLst>
                <a:ext uri="{28A0092B-C50C-407E-A947-70E740481C1C}">
                  <a14:useLocalDpi xmlns:a14="http://schemas.microsoft.com/office/drawing/2010/main" val="0"/>
                </a:ext>
              </a:extLst>
            </a:blip>
            <a:srcRect l="35442" t="9335" r="15317" b="74022"/>
            <a:stretch>
              <a:fillRect/>
            </a:stretch>
          </p:blipFill>
          <p:spPr bwMode="auto">
            <a:xfrm>
              <a:off x="5147274" y="0"/>
              <a:ext cx="4014391" cy="66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12"/>
          <p:cNvSpPr txBox="1">
            <a:spLocks noChangeArrowheads="1"/>
          </p:cNvSpPr>
          <p:nvPr/>
        </p:nvSpPr>
        <p:spPr bwMode="auto">
          <a:xfrm>
            <a:off x="6781800" y="6400800"/>
            <a:ext cx="1905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a:cs typeface="Arial" pitchFamily="34" charset="0"/>
              </a:defRPr>
            </a:lvl1pPr>
            <a:lvl2pPr marL="742950" indent="-285750" eaLnBrk="0" hangingPunct="0">
              <a:defRPr sz="2400">
                <a:solidFill>
                  <a:schemeClr val="tx1"/>
                </a:solidFill>
                <a:latin typeface="Times"/>
                <a:cs typeface="Arial" pitchFamily="34" charset="0"/>
              </a:defRPr>
            </a:lvl2pPr>
            <a:lvl3pPr marL="1143000" indent="-228600" eaLnBrk="0" hangingPunct="0">
              <a:defRPr sz="2400">
                <a:solidFill>
                  <a:schemeClr val="tx1"/>
                </a:solidFill>
                <a:latin typeface="Times"/>
                <a:cs typeface="Arial" pitchFamily="34" charset="0"/>
              </a:defRPr>
            </a:lvl3pPr>
            <a:lvl4pPr marL="1600200" indent="-228600" eaLnBrk="0" hangingPunct="0">
              <a:defRPr sz="2400">
                <a:solidFill>
                  <a:schemeClr val="tx1"/>
                </a:solidFill>
                <a:latin typeface="Times"/>
                <a:cs typeface="Arial" pitchFamily="34" charset="0"/>
              </a:defRPr>
            </a:lvl4pPr>
            <a:lvl5pPr marL="2057400" indent="-228600" eaLnBrk="0" hangingPunct="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pPr algn="r" eaLnBrk="1" hangingPunct="1">
              <a:defRPr/>
            </a:pPr>
            <a:fld id="{6CED95A7-88A9-48A8-97DA-3478B881948D}" type="slidenum">
              <a:rPr lang="en-US" altLang="en-US" sz="800" b="1" smtClean="0">
                <a:solidFill>
                  <a:srgbClr val="888B8D"/>
                </a:solidFill>
                <a:latin typeface="Arial" pitchFamily="34" charset="0"/>
              </a:rPr>
              <a:pPr algn="r" eaLnBrk="1" hangingPunct="1">
                <a:defRPr/>
              </a:pPr>
              <a:t>‹#›</a:t>
            </a:fld>
            <a:endParaRPr lang="en-US" altLang="en-US" sz="800" b="1" smtClean="0">
              <a:solidFill>
                <a:srgbClr val="888B8D"/>
              </a:solidFill>
              <a:latin typeface="Arial" pitchFamily="34" charset="0"/>
            </a:endParaRPr>
          </a:p>
        </p:txBody>
      </p:sp>
      <p:sp>
        <p:nvSpPr>
          <p:cNvPr id="9" name="Title Placeholder 1"/>
          <p:cNvSpPr>
            <a:spLocks noGrp="1"/>
          </p:cNvSpPr>
          <p:nvPr>
            <p:ph type="title"/>
          </p:nvPr>
        </p:nvSpPr>
        <p:spPr>
          <a:xfrm>
            <a:off x="457200" y="1176714"/>
            <a:ext cx="8229600" cy="457200"/>
          </a:xfrm>
          <a:prstGeom prst="rect">
            <a:avLst/>
          </a:prstGeom>
        </p:spPr>
        <p:txBody>
          <a:bodyPr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16902934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6_Section Header">
    <p:spTree>
      <p:nvGrpSpPr>
        <p:cNvPr id="1" name=""/>
        <p:cNvGrpSpPr/>
        <p:nvPr/>
      </p:nvGrpSpPr>
      <p:grpSpPr>
        <a:xfrm>
          <a:off x="0" y="0"/>
          <a:ext cx="0" cy="0"/>
          <a:chOff x="0" y="0"/>
          <a:chExt cx="0" cy="0"/>
        </a:xfrm>
      </p:grpSpPr>
      <p:grpSp>
        <p:nvGrpSpPr>
          <p:cNvPr id="2" name="Group 5"/>
          <p:cNvGrpSpPr>
            <a:grpSpLocks/>
          </p:cNvGrpSpPr>
          <p:nvPr/>
        </p:nvGrpSpPr>
        <p:grpSpPr bwMode="auto">
          <a:xfrm>
            <a:off x="0" y="0"/>
            <a:ext cx="9161463" cy="668338"/>
            <a:chOff x="0" y="0"/>
            <a:chExt cx="9161665" cy="668655"/>
          </a:xfrm>
        </p:grpSpPr>
        <p:pic>
          <p:nvPicPr>
            <p:cNvPr id="3" name="Picture 12" descr="ExperisPPTSlideHeadrNoX6_14_11.jpg"/>
            <p:cNvPicPr>
              <a:picLocks noChangeAspect="1"/>
            </p:cNvPicPr>
            <p:nvPr userDrawn="1"/>
          </p:nvPicPr>
          <p:blipFill>
            <a:blip r:embed="rId2">
              <a:extLst>
                <a:ext uri="{28A0092B-C50C-407E-A947-70E740481C1C}">
                  <a14:useLocalDpi xmlns:a14="http://schemas.microsoft.com/office/drawing/2010/main" val="0"/>
                </a:ext>
              </a:extLst>
            </a:blip>
            <a:srcRect l="8972" t="9335" r="15317" b="74022"/>
            <a:stretch>
              <a:fillRect/>
            </a:stretch>
          </p:blipFill>
          <p:spPr bwMode="auto">
            <a:xfrm>
              <a:off x="0" y="0"/>
              <a:ext cx="6172200" cy="66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ExperisPPTSlideHeadrNoX6_14_11.jpg"/>
            <p:cNvPicPr>
              <a:picLocks noChangeAspect="1"/>
            </p:cNvPicPr>
            <p:nvPr userDrawn="1"/>
          </p:nvPicPr>
          <p:blipFill>
            <a:blip r:embed="rId2">
              <a:extLst>
                <a:ext uri="{28A0092B-C50C-407E-A947-70E740481C1C}">
                  <a14:useLocalDpi xmlns:a14="http://schemas.microsoft.com/office/drawing/2010/main" val="0"/>
                </a:ext>
              </a:extLst>
            </a:blip>
            <a:srcRect l="35442" t="9335" r="15317" b="74022"/>
            <a:stretch>
              <a:fillRect/>
            </a:stretch>
          </p:blipFill>
          <p:spPr bwMode="auto">
            <a:xfrm>
              <a:off x="5147274" y="0"/>
              <a:ext cx="4014391" cy="66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2"/>
          <p:cNvSpPr txBox="1">
            <a:spLocks noChangeArrowheads="1"/>
          </p:cNvSpPr>
          <p:nvPr/>
        </p:nvSpPr>
        <p:spPr bwMode="auto">
          <a:xfrm>
            <a:off x="6781800" y="6400800"/>
            <a:ext cx="1905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a:cs typeface="Arial" pitchFamily="34" charset="0"/>
              </a:defRPr>
            </a:lvl1pPr>
            <a:lvl2pPr marL="742950" indent="-285750" eaLnBrk="0" hangingPunct="0">
              <a:defRPr sz="2400">
                <a:solidFill>
                  <a:schemeClr val="tx1"/>
                </a:solidFill>
                <a:latin typeface="Times"/>
                <a:cs typeface="Arial" pitchFamily="34" charset="0"/>
              </a:defRPr>
            </a:lvl2pPr>
            <a:lvl3pPr marL="1143000" indent="-228600" eaLnBrk="0" hangingPunct="0">
              <a:defRPr sz="2400">
                <a:solidFill>
                  <a:schemeClr val="tx1"/>
                </a:solidFill>
                <a:latin typeface="Times"/>
                <a:cs typeface="Arial" pitchFamily="34" charset="0"/>
              </a:defRPr>
            </a:lvl3pPr>
            <a:lvl4pPr marL="1600200" indent="-228600" eaLnBrk="0" hangingPunct="0">
              <a:defRPr sz="2400">
                <a:solidFill>
                  <a:schemeClr val="tx1"/>
                </a:solidFill>
                <a:latin typeface="Times"/>
                <a:cs typeface="Arial" pitchFamily="34" charset="0"/>
              </a:defRPr>
            </a:lvl4pPr>
            <a:lvl5pPr marL="2057400" indent="-228600" eaLnBrk="0" hangingPunct="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pPr algn="r" eaLnBrk="1" hangingPunct="1">
              <a:defRPr/>
            </a:pPr>
            <a:fld id="{0F289F83-6662-40C1-A69E-327BE591C4F9}" type="slidenum">
              <a:rPr lang="en-US" altLang="en-US" sz="800" b="1" smtClean="0">
                <a:solidFill>
                  <a:srgbClr val="888B8D"/>
                </a:solidFill>
                <a:latin typeface="Arial" pitchFamily="34" charset="0"/>
              </a:rPr>
              <a:pPr algn="r" eaLnBrk="1" hangingPunct="1">
                <a:defRPr/>
              </a:pPr>
              <a:t>‹#›</a:t>
            </a:fld>
            <a:endParaRPr lang="en-US" altLang="en-US" sz="800" b="1" smtClean="0">
              <a:solidFill>
                <a:srgbClr val="888B8D"/>
              </a:solidFill>
              <a:latin typeface="Arial" pitchFamily="34" charset="0"/>
            </a:endParaRPr>
          </a:p>
        </p:txBody>
      </p:sp>
    </p:spTree>
    <p:extLst>
      <p:ext uri="{BB962C8B-B14F-4D97-AF65-F5344CB8AC3E}">
        <p14:creationId xmlns:p14="http://schemas.microsoft.com/office/powerpoint/2010/main" val="38017911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Tree>
    <p:extLst>
      <p:ext uri="{BB962C8B-B14F-4D97-AF65-F5344CB8AC3E}">
        <p14:creationId xmlns:p14="http://schemas.microsoft.com/office/powerpoint/2010/main" val="21430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1"/>
          <p:cNvGrpSpPr>
            <a:grpSpLocks/>
          </p:cNvGrpSpPr>
          <p:nvPr/>
        </p:nvGrpSpPr>
        <p:grpSpPr bwMode="auto">
          <a:xfrm>
            <a:off x="0" y="0"/>
            <a:ext cx="9161463" cy="668338"/>
            <a:chOff x="0" y="0"/>
            <a:chExt cx="9161665" cy="668655"/>
          </a:xfrm>
        </p:grpSpPr>
        <p:pic>
          <p:nvPicPr>
            <p:cNvPr id="1030" name="Picture 4" descr="ExperisPPTSlideHeadrNoX6_14_11.jpg"/>
            <p:cNvPicPr>
              <a:picLocks noChangeAspect="1"/>
            </p:cNvPicPr>
            <p:nvPr userDrawn="1"/>
          </p:nvPicPr>
          <p:blipFill>
            <a:blip r:embed="rId8">
              <a:extLst>
                <a:ext uri="{28A0092B-C50C-407E-A947-70E740481C1C}">
                  <a14:useLocalDpi xmlns:a14="http://schemas.microsoft.com/office/drawing/2010/main" val="0"/>
                </a:ext>
              </a:extLst>
            </a:blip>
            <a:srcRect l="8972" t="9335" r="15317" b="74022"/>
            <a:stretch>
              <a:fillRect/>
            </a:stretch>
          </p:blipFill>
          <p:spPr bwMode="auto">
            <a:xfrm>
              <a:off x="0" y="0"/>
              <a:ext cx="6172200" cy="66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ExperisPPTSlideHeadrNoX6_14_11.jpg"/>
            <p:cNvPicPr>
              <a:picLocks noChangeAspect="1"/>
            </p:cNvPicPr>
            <p:nvPr userDrawn="1"/>
          </p:nvPicPr>
          <p:blipFill>
            <a:blip r:embed="rId8">
              <a:extLst>
                <a:ext uri="{28A0092B-C50C-407E-A947-70E740481C1C}">
                  <a14:useLocalDpi xmlns:a14="http://schemas.microsoft.com/office/drawing/2010/main" val="0"/>
                </a:ext>
              </a:extLst>
            </a:blip>
            <a:srcRect l="35442" t="9335" r="15317" b="74022"/>
            <a:stretch>
              <a:fillRect/>
            </a:stretch>
          </p:blipFill>
          <p:spPr bwMode="auto">
            <a:xfrm>
              <a:off x="5147274" y="0"/>
              <a:ext cx="4014391" cy="66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457200" y="804863"/>
            <a:ext cx="82296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9" name="TextBox 9"/>
          <p:cNvSpPr txBox="1">
            <a:spLocks noChangeArrowheads="1"/>
          </p:cNvSpPr>
          <p:nvPr/>
        </p:nvSpPr>
        <p:spPr bwMode="auto">
          <a:xfrm>
            <a:off x="6781800" y="6400800"/>
            <a:ext cx="1905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a:cs typeface="Arial" pitchFamily="34" charset="0"/>
              </a:defRPr>
            </a:lvl1pPr>
            <a:lvl2pPr marL="742950" indent="-285750" eaLnBrk="0" hangingPunct="0">
              <a:defRPr sz="2400">
                <a:solidFill>
                  <a:schemeClr val="tx1"/>
                </a:solidFill>
                <a:latin typeface="Times"/>
                <a:cs typeface="Arial" pitchFamily="34" charset="0"/>
              </a:defRPr>
            </a:lvl2pPr>
            <a:lvl3pPr marL="1143000" indent="-228600" eaLnBrk="0" hangingPunct="0">
              <a:defRPr sz="2400">
                <a:solidFill>
                  <a:schemeClr val="tx1"/>
                </a:solidFill>
                <a:latin typeface="Times"/>
                <a:cs typeface="Arial" pitchFamily="34" charset="0"/>
              </a:defRPr>
            </a:lvl3pPr>
            <a:lvl4pPr marL="1600200" indent="-228600" eaLnBrk="0" hangingPunct="0">
              <a:defRPr sz="2400">
                <a:solidFill>
                  <a:schemeClr val="tx1"/>
                </a:solidFill>
                <a:latin typeface="Times"/>
                <a:cs typeface="Arial" pitchFamily="34" charset="0"/>
              </a:defRPr>
            </a:lvl4pPr>
            <a:lvl5pPr marL="2057400" indent="-228600" eaLnBrk="0" hangingPunct="0">
              <a:defRPr sz="2400">
                <a:solidFill>
                  <a:schemeClr val="tx1"/>
                </a:solidFill>
                <a:latin typeface="Times"/>
                <a:cs typeface="Arial" pitchFamily="34" charset="0"/>
              </a:defRPr>
            </a:lvl5pPr>
            <a:lvl6pPr marL="2514600" indent="-228600" eaLnBrk="0" fontAlgn="base" hangingPunct="0">
              <a:spcBef>
                <a:spcPct val="0"/>
              </a:spcBef>
              <a:spcAft>
                <a:spcPct val="0"/>
              </a:spcAft>
              <a:defRPr sz="2400">
                <a:solidFill>
                  <a:schemeClr val="tx1"/>
                </a:solidFill>
                <a:latin typeface="Times"/>
                <a:cs typeface="Arial" pitchFamily="34" charset="0"/>
              </a:defRPr>
            </a:lvl6pPr>
            <a:lvl7pPr marL="2971800" indent="-228600" eaLnBrk="0" fontAlgn="base" hangingPunct="0">
              <a:spcBef>
                <a:spcPct val="0"/>
              </a:spcBef>
              <a:spcAft>
                <a:spcPct val="0"/>
              </a:spcAft>
              <a:defRPr sz="2400">
                <a:solidFill>
                  <a:schemeClr val="tx1"/>
                </a:solidFill>
                <a:latin typeface="Times"/>
                <a:cs typeface="Arial" pitchFamily="34" charset="0"/>
              </a:defRPr>
            </a:lvl7pPr>
            <a:lvl8pPr marL="3429000" indent="-228600" eaLnBrk="0" fontAlgn="base" hangingPunct="0">
              <a:spcBef>
                <a:spcPct val="0"/>
              </a:spcBef>
              <a:spcAft>
                <a:spcPct val="0"/>
              </a:spcAft>
              <a:defRPr sz="2400">
                <a:solidFill>
                  <a:schemeClr val="tx1"/>
                </a:solidFill>
                <a:latin typeface="Times"/>
                <a:cs typeface="Arial" pitchFamily="34" charset="0"/>
              </a:defRPr>
            </a:lvl8pPr>
            <a:lvl9pPr marL="3886200" indent="-228600" eaLnBrk="0" fontAlgn="base" hangingPunct="0">
              <a:spcBef>
                <a:spcPct val="0"/>
              </a:spcBef>
              <a:spcAft>
                <a:spcPct val="0"/>
              </a:spcAft>
              <a:defRPr sz="2400">
                <a:solidFill>
                  <a:schemeClr val="tx1"/>
                </a:solidFill>
                <a:latin typeface="Times"/>
                <a:cs typeface="Arial" pitchFamily="34" charset="0"/>
              </a:defRPr>
            </a:lvl9pPr>
          </a:lstStyle>
          <a:p>
            <a:pPr algn="r" eaLnBrk="1" hangingPunct="1">
              <a:defRPr/>
            </a:pPr>
            <a:fld id="{CCD28D93-00B8-457D-8D6F-48238CEB01C0}" type="slidenum">
              <a:rPr lang="en-US" altLang="en-US" sz="800" b="1" smtClean="0">
                <a:solidFill>
                  <a:srgbClr val="888B8D"/>
                </a:solidFill>
                <a:latin typeface="Arial" pitchFamily="34" charset="0"/>
              </a:rPr>
              <a:pPr algn="r" eaLnBrk="1" hangingPunct="1">
                <a:defRPr/>
              </a:pPr>
              <a:t>‹#›</a:t>
            </a:fld>
            <a:endParaRPr lang="en-US" altLang="en-US" sz="800" b="1" smtClean="0">
              <a:solidFill>
                <a:srgbClr val="888B8D"/>
              </a:solidFill>
              <a:latin typeface="Arial" pitchFamily="34" charset="0"/>
            </a:endParaRPr>
          </a:p>
        </p:txBody>
      </p:sp>
      <p:sp>
        <p:nvSpPr>
          <p:cNvPr id="8" name="TextBox 7"/>
          <p:cNvSpPr txBox="1"/>
          <p:nvPr/>
        </p:nvSpPr>
        <p:spPr>
          <a:xfrm>
            <a:off x="457200" y="6400800"/>
            <a:ext cx="2590800" cy="215444"/>
          </a:xfrm>
          <a:prstGeom prst="rect">
            <a:avLst/>
          </a:prstGeom>
          <a:noFill/>
        </p:spPr>
        <p:txBody>
          <a:bodyPr wrap="square" rtlCol="0">
            <a:spAutoFit/>
          </a:bodyPr>
          <a:lstStyle/>
          <a:p>
            <a:r>
              <a:rPr lang="en-US" sz="800" dirty="0" smtClean="0">
                <a:solidFill>
                  <a:srgbClr val="888B8D"/>
                </a:solidFill>
                <a:latin typeface="Arial"/>
                <a:cs typeface="Arial" pitchFamily="34" charset="0"/>
              </a:rPr>
              <a:t>Experis  </a:t>
            </a:r>
            <a:r>
              <a:rPr lang="en-US" sz="800" dirty="0" smtClean="0">
                <a:solidFill>
                  <a:srgbClr val="888B8D"/>
                </a:solidFill>
                <a:latin typeface="Arial"/>
                <a:cs typeface="Arial"/>
              </a:rPr>
              <a:t>|  October</a:t>
            </a:r>
            <a:r>
              <a:rPr lang="en-US" sz="800" baseline="0" dirty="0" smtClean="0">
                <a:solidFill>
                  <a:srgbClr val="888B8D"/>
                </a:solidFill>
                <a:latin typeface="Arial"/>
                <a:cs typeface="Arial"/>
              </a:rPr>
              <a:t> </a:t>
            </a:r>
            <a:r>
              <a:rPr lang="en-US" sz="800" dirty="0" smtClean="0">
                <a:solidFill>
                  <a:srgbClr val="888B8D"/>
                </a:solidFill>
                <a:latin typeface="Arial"/>
                <a:cs typeface="Arial"/>
              </a:rPr>
              <a:t>2015</a:t>
            </a:r>
            <a:endParaRPr lang="en-US" sz="800" dirty="0">
              <a:solidFill>
                <a:srgbClr val="888B8D"/>
              </a:solidFill>
              <a:latin typeface="Arial"/>
              <a:cs typeface="Arial" pitchFamily="34" charset="0"/>
            </a:endParaRPr>
          </a:p>
        </p:txBody>
      </p:sp>
    </p:spTree>
  </p:cSld>
  <p:clrMap bg1="lt1" tx1="dk1" bg2="lt2" tx2="dk2" accent1="accent1" accent2="accent2" accent3="accent3" accent4="accent4" accent5="accent5" accent6="accent6" hlink="hlink" folHlink="folHlink"/>
  <p:sldLayoutIdLst>
    <p:sldLayoutId id="2147483875" r:id="rId1"/>
    <p:sldLayoutId id="2147483872" r:id="rId2"/>
    <p:sldLayoutId id="2147483876" r:id="rId3"/>
    <p:sldLayoutId id="2147483877" r:id="rId4"/>
    <p:sldLayoutId id="2147483878" r:id="rId5"/>
    <p:sldLayoutId id="2147483873" r:id="rId6"/>
  </p:sldLayoutIdLst>
  <p:timing>
    <p:tnLst>
      <p:par>
        <p:cTn id="1" dur="indefinite" restart="never" nodeType="tmRoot"/>
      </p:par>
    </p:tnLst>
  </p:timing>
  <p:txStyles>
    <p:titleStyle>
      <a:lvl1pPr algn="l" rtl="0" eaLnBrk="0" fontAlgn="base" hangingPunct="0">
        <a:lnSpc>
          <a:spcPts val="3200"/>
        </a:lnSpc>
        <a:spcBef>
          <a:spcPct val="0"/>
        </a:spcBef>
        <a:spcAft>
          <a:spcPct val="0"/>
        </a:spcAft>
        <a:defRPr sz="3000" kern="1200">
          <a:solidFill>
            <a:srgbClr val="3F6A98"/>
          </a:solidFill>
          <a:latin typeface="Arial" pitchFamily="34" charset="0"/>
          <a:ea typeface="+mj-ea"/>
          <a:cs typeface="Arial" pitchFamily="34" charset="0"/>
        </a:defRPr>
      </a:lvl1pPr>
      <a:lvl2pPr algn="l" rtl="0" eaLnBrk="0" fontAlgn="base" hangingPunct="0">
        <a:lnSpc>
          <a:spcPts val="3200"/>
        </a:lnSpc>
        <a:spcBef>
          <a:spcPct val="0"/>
        </a:spcBef>
        <a:spcAft>
          <a:spcPct val="0"/>
        </a:spcAft>
        <a:defRPr sz="3000">
          <a:solidFill>
            <a:srgbClr val="3F6A98"/>
          </a:solidFill>
          <a:latin typeface="Arial" charset="0"/>
          <a:cs typeface="Arial" charset="0"/>
        </a:defRPr>
      </a:lvl2pPr>
      <a:lvl3pPr algn="l" rtl="0" eaLnBrk="0" fontAlgn="base" hangingPunct="0">
        <a:lnSpc>
          <a:spcPts val="3200"/>
        </a:lnSpc>
        <a:spcBef>
          <a:spcPct val="0"/>
        </a:spcBef>
        <a:spcAft>
          <a:spcPct val="0"/>
        </a:spcAft>
        <a:defRPr sz="3000">
          <a:solidFill>
            <a:srgbClr val="3F6A98"/>
          </a:solidFill>
          <a:latin typeface="Arial" charset="0"/>
          <a:cs typeface="Arial" charset="0"/>
        </a:defRPr>
      </a:lvl3pPr>
      <a:lvl4pPr algn="l" rtl="0" eaLnBrk="0" fontAlgn="base" hangingPunct="0">
        <a:lnSpc>
          <a:spcPts val="3200"/>
        </a:lnSpc>
        <a:spcBef>
          <a:spcPct val="0"/>
        </a:spcBef>
        <a:spcAft>
          <a:spcPct val="0"/>
        </a:spcAft>
        <a:defRPr sz="3000">
          <a:solidFill>
            <a:srgbClr val="3F6A98"/>
          </a:solidFill>
          <a:latin typeface="Arial" charset="0"/>
          <a:cs typeface="Arial" charset="0"/>
        </a:defRPr>
      </a:lvl4pPr>
      <a:lvl5pPr algn="l" rtl="0" eaLnBrk="0" fontAlgn="base" hangingPunct="0">
        <a:lnSpc>
          <a:spcPts val="3200"/>
        </a:lnSpc>
        <a:spcBef>
          <a:spcPct val="0"/>
        </a:spcBef>
        <a:spcAft>
          <a:spcPct val="0"/>
        </a:spcAft>
        <a:defRPr sz="3000">
          <a:solidFill>
            <a:srgbClr val="3F6A98"/>
          </a:solidFill>
          <a:latin typeface="Arial" charset="0"/>
          <a:cs typeface="Arial" charset="0"/>
        </a:defRPr>
      </a:lvl5pPr>
      <a:lvl6pPr marL="457200" algn="l" rtl="0" fontAlgn="base">
        <a:lnSpc>
          <a:spcPts val="3200"/>
        </a:lnSpc>
        <a:spcBef>
          <a:spcPct val="0"/>
        </a:spcBef>
        <a:spcAft>
          <a:spcPct val="0"/>
        </a:spcAft>
        <a:defRPr sz="3000">
          <a:solidFill>
            <a:srgbClr val="3F6A98"/>
          </a:solidFill>
          <a:latin typeface="Arial" charset="0"/>
          <a:cs typeface="Arial" charset="0"/>
        </a:defRPr>
      </a:lvl6pPr>
      <a:lvl7pPr marL="914400" algn="l" rtl="0" fontAlgn="base">
        <a:lnSpc>
          <a:spcPts val="3200"/>
        </a:lnSpc>
        <a:spcBef>
          <a:spcPct val="0"/>
        </a:spcBef>
        <a:spcAft>
          <a:spcPct val="0"/>
        </a:spcAft>
        <a:defRPr sz="3000">
          <a:solidFill>
            <a:srgbClr val="3F6A98"/>
          </a:solidFill>
          <a:latin typeface="Arial" charset="0"/>
          <a:cs typeface="Arial" charset="0"/>
        </a:defRPr>
      </a:lvl7pPr>
      <a:lvl8pPr marL="1371600" algn="l" rtl="0" fontAlgn="base">
        <a:lnSpc>
          <a:spcPts val="3200"/>
        </a:lnSpc>
        <a:spcBef>
          <a:spcPct val="0"/>
        </a:spcBef>
        <a:spcAft>
          <a:spcPct val="0"/>
        </a:spcAft>
        <a:defRPr sz="3000">
          <a:solidFill>
            <a:srgbClr val="3F6A98"/>
          </a:solidFill>
          <a:latin typeface="Arial" charset="0"/>
          <a:cs typeface="Arial" charset="0"/>
        </a:defRPr>
      </a:lvl8pPr>
      <a:lvl9pPr marL="1828800" algn="l" rtl="0" fontAlgn="base">
        <a:lnSpc>
          <a:spcPts val="3200"/>
        </a:lnSpc>
        <a:spcBef>
          <a:spcPct val="0"/>
        </a:spcBef>
        <a:spcAft>
          <a:spcPct val="0"/>
        </a:spcAft>
        <a:defRPr sz="3000">
          <a:solidFill>
            <a:srgbClr val="3F6A98"/>
          </a:solidFill>
          <a:latin typeface="Arial" charset="0"/>
          <a:cs typeface="Arial" charset="0"/>
        </a:defRPr>
      </a:lvl9pPr>
    </p:titleStyle>
    <p:bodyStyle>
      <a:lvl1pPr marL="234950" indent="-234950" algn="l" rtl="0" eaLnBrk="0" fontAlgn="base" hangingPunct="0">
        <a:spcBef>
          <a:spcPts val="600"/>
        </a:spcBef>
        <a:spcAft>
          <a:spcPts val="600"/>
        </a:spcAft>
        <a:buClr>
          <a:srgbClr val="3F6A98"/>
        </a:buClr>
        <a:buFont typeface="Arial" pitchFamily="34" charset="0"/>
        <a:buChar char="•"/>
        <a:defRPr sz="2000" kern="1200">
          <a:solidFill>
            <a:srgbClr val="282A32"/>
          </a:solidFill>
          <a:latin typeface="Arial" pitchFamily="34" charset="0"/>
          <a:ea typeface="+mn-ea"/>
          <a:cs typeface="Arial" pitchFamily="34" charset="0"/>
        </a:defRPr>
      </a:lvl1pPr>
      <a:lvl2pPr marL="520700" indent="-238125" algn="l" rtl="0" eaLnBrk="0" fontAlgn="base" hangingPunct="0">
        <a:spcBef>
          <a:spcPct val="0"/>
        </a:spcBef>
        <a:spcAft>
          <a:spcPts val="600"/>
        </a:spcAft>
        <a:buClr>
          <a:srgbClr val="3F6A98"/>
        </a:buClr>
        <a:buFont typeface="Arial" pitchFamily="34" charset="0"/>
        <a:buChar char="–"/>
        <a:defRPr sz="2800" kern="1200">
          <a:solidFill>
            <a:srgbClr val="282A32"/>
          </a:solidFill>
          <a:latin typeface="Arial" pitchFamily="34" charset="0"/>
          <a:ea typeface="+mn-ea"/>
          <a:cs typeface="Arial" pitchFamily="34" charset="0"/>
        </a:defRPr>
      </a:lvl2pPr>
      <a:lvl3pPr marL="800100" indent="-228600" algn="l" rtl="0" eaLnBrk="0" fontAlgn="base" hangingPunct="0">
        <a:spcBef>
          <a:spcPct val="0"/>
        </a:spcBef>
        <a:spcAft>
          <a:spcPts val="600"/>
        </a:spcAft>
        <a:buClr>
          <a:srgbClr val="3F6A98"/>
        </a:buClr>
        <a:buFont typeface="Arial" pitchFamily="34" charset="0"/>
        <a:buChar char="•"/>
        <a:defRPr sz="2400" kern="1200">
          <a:solidFill>
            <a:srgbClr val="282A32"/>
          </a:solidFill>
          <a:latin typeface="Arial" pitchFamily="34" charset="0"/>
          <a:ea typeface="+mn-ea"/>
          <a:cs typeface="Arial" pitchFamily="34" charset="0"/>
        </a:defRPr>
      </a:lvl3pPr>
      <a:lvl4pPr marL="1143000" indent="-279400" algn="l" rtl="0" eaLnBrk="0" fontAlgn="base" hangingPunct="0">
        <a:spcBef>
          <a:spcPct val="0"/>
        </a:spcBef>
        <a:spcAft>
          <a:spcPts val="600"/>
        </a:spcAft>
        <a:buClr>
          <a:srgbClr val="3F6A98"/>
        </a:buClr>
        <a:buFont typeface="Arial" pitchFamily="34" charset="0"/>
        <a:buChar char="–"/>
        <a:defRPr sz="2000" kern="1200">
          <a:solidFill>
            <a:srgbClr val="282A32"/>
          </a:solidFill>
          <a:latin typeface="Arial" pitchFamily="34" charset="0"/>
          <a:ea typeface="+mn-ea"/>
          <a:cs typeface="Arial" pitchFamily="34" charset="0"/>
        </a:defRPr>
      </a:lvl4pPr>
      <a:lvl5pPr marL="1485900" indent="-279400" algn="l" rtl="0" eaLnBrk="0" fontAlgn="base" hangingPunct="0">
        <a:spcBef>
          <a:spcPct val="0"/>
        </a:spcBef>
        <a:spcAft>
          <a:spcPts val="600"/>
        </a:spcAft>
        <a:buClr>
          <a:srgbClr val="3F6A98"/>
        </a:buClr>
        <a:buFont typeface="Arial" pitchFamily="34" charset="0"/>
        <a:buChar char="•"/>
        <a:defRPr sz="2000" kern="1200">
          <a:solidFill>
            <a:srgbClr val="282A3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evttys0.com/blo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1295400" y="1981200"/>
            <a:ext cx="6992938" cy="1828800"/>
          </a:xfrm>
        </p:spPr>
        <p:txBody>
          <a:bodyPr/>
          <a:lstStyle/>
          <a:p>
            <a:pPr eaLnBrk="1" hangingPunct="1"/>
            <a:r>
              <a:rPr lang="en-US" altLang="en-US" sz="3600" dirty="0" smtClean="0"/>
              <a:t>Back to the Future with Information Security</a:t>
            </a:r>
            <a:r>
              <a:rPr lang="en-US" altLang="en-US" dirty="0" smtClean="0"/>
              <a:t/>
            </a:r>
            <a:br>
              <a:rPr lang="en-US" altLang="en-US" dirty="0" smtClean="0"/>
            </a:br>
            <a:r>
              <a:rPr lang="en-US" altLang="en-US" sz="1800" dirty="0" smtClean="0"/>
              <a:t>How Embedded Devices Have Turned Back </a:t>
            </a:r>
            <a:br>
              <a:rPr lang="en-US" altLang="en-US" sz="1800" dirty="0" smtClean="0"/>
            </a:br>
            <a:r>
              <a:rPr lang="en-US" altLang="en-US" sz="1800" dirty="0" smtClean="0"/>
              <a:t>the Security Clock</a:t>
            </a:r>
            <a:endParaRPr lang="en-US" altLang="en-US" sz="2800" dirty="0" smtClean="0"/>
          </a:p>
        </p:txBody>
      </p:sp>
      <p:sp>
        <p:nvSpPr>
          <p:cNvPr id="2" name="TextBox 1"/>
          <p:cNvSpPr txBox="1"/>
          <p:nvPr/>
        </p:nvSpPr>
        <p:spPr>
          <a:xfrm>
            <a:off x="1981200" y="4702175"/>
            <a:ext cx="4800600" cy="708025"/>
          </a:xfrm>
          <a:prstGeom prst="rect">
            <a:avLst/>
          </a:prstGeom>
          <a:noFill/>
        </p:spPr>
        <p:txBody>
          <a:bodyPr>
            <a:spAutoFit/>
          </a:bodyPr>
          <a:lstStyle/>
          <a:p>
            <a:pPr>
              <a:defRPr/>
            </a:pPr>
            <a:r>
              <a:rPr lang="en-US" sz="2000" dirty="0" smtClean="0">
                <a:solidFill>
                  <a:schemeClr val="bg2"/>
                </a:solidFill>
                <a:latin typeface="+mn-lt"/>
                <a:cs typeface="+mn-cs"/>
              </a:rPr>
              <a:t>James Edge</a:t>
            </a:r>
            <a:endParaRPr lang="en-US" sz="2000" dirty="0">
              <a:solidFill>
                <a:schemeClr val="bg2"/>
              </a:solidFill>
              <a:latin typeface="+mn-lt"/>
              <a:cs typeface="+mn-cs"/>
            </a:endParaRPr>
          </a:p>
          <a:p>
            <a:pPr>
              <a:defRPr/>
            </a:pPr>
            <a:r>
              <a:rPr lang="en-US" sz="2000" dirty="0" smtClean="0">
                <a:solidFill>
                  <a:schemeClr val="bg2"/>
                </a:solidFill>
                <a:latin typeface="+mn-lt"/>
                <a:cs typeface="+mn-cs"/>
              </a:rPr>
              <a:t>Information Security Specialist</a:t>
            </a:r>
            <a:endParaRPr lang="en-US" sz="2000" dirty="0">
              <a:solidFill>
                <a:schemeClr val="bg2"/>
              </a:solidFill>
              <a:latin typeface="+mn-lt"/>
              <a:cs typeface="+mn-cs"/>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57200" y="781050"/>
            <a:ext cx="8229600" cy="609600"/>
          </a:xfrm>
        </p:spPr>
        <p:txBody>
          <a:bodyPr bIns="0"/>
          <a:lstStyle/>
          <a:p>
            <a:r>
              <a:rPr lang="en-US" altLang="en-US" sz="2800" dirty="0" smtClean="0">
                <a:solidFill>
                  <a:srgbClr val="3068B0"/>
                </a:solidFill>
              </a:rPr>
              <a:t>Back to the Future with Information Security</a:t>
            </a:r>
            <a:endParaRPr lang="en-US" altLang="en-US" sz="2800" dirty="0">
              <a:solidFill>
                <a:srgbClr val="3068B0"/>
              </a:solidFill>
            </a:endParaRPr>
          </a:p>
        </p:txBody>
      </p:sp>
      <p:pic>
        <p:nvPicPr>
          <p:cNvPr id="12290" name="Picture 2" descr="C:\Users\us313116\Documents\Work\Presentations\KSU\IoT\211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524001"/>
            <a:ext cx="5078941" cy="3809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1600200"/>
            <a:ext cx="4113810" cy="1323439"/>
          </a:xfrm>
          <a:prstGeom prst="rect">
            <a:avLst/>
          </a:prstGeom>
          <a:noFill/>
        </p:spPr>
        <p:txBody>
          <a:bodyPr wrap="square" rtlCol="0">
            <a:spAutoFit/>
          </a:bodyPr>
          <a:lstStyle/>
          <a:p>
            <a:r>
              <a:rPr lang="en-US" sz="2000" dirty="0">
                <a:solidFill>
                  <a:srgbClr val="282A32"/>
                </a:solidFill>
                <a:latin typeface="Arial" pitchFamily="34" charset="0"/>
              </a:rPr>
              <a:t>Lets hop in our </a:t>
            </a:r>
            <a:r>
              <a:rPr lang="en-US" sz="2000" dirty="0" err="1">
                <a:solidFill>
                  <a:srgbClr val="282A32"/>
                </a:solidFill>
                <a:latin typeface="Arial" pitchFamily="34" charset="0"/>
              </a:rPr>
              <a:t>Delorean</a:t>
            </a:r>
            <a:r>
              <a:rPr lang="en-US" sz="2000" dirty="0">
                <a:solidFill>
                  <a:srgbClr val="282A32"/>
                </a:solidFill>
                <a:latin typeface="Arial" pitchFamily="34" charset="0"/>
              </a:rPr>
              <a:t> and head back in time where systems were developed </a:t>
            </a:r>
            <a:r>
              <a:rPr lang="en-US" sz="2000" dirty="0" smtClean="0">
                <a:solidFill>
                  <a:srgbClr val="282A32"/>
                </a:solidFill>
                <a:latin typeface="Arial" pitchFamily="34" charset="0"/>
              </a:rPr>
              <a:t>without considering</a:t>
            </a:r>
            <a:endParaRPr lang="en-US" sz="2000" dirty="0">
              <a:solidFill>
                <a:srgbClr val="282A32"/>
              </a:solidFill>
              <a:latin typeface="Arial" pitchFamily="34" charset="0"/>
            </a:endParaRPr>
          </a:p>
          <a:p>
            <a:r>
              <a:rPr lang="en-US" sz="2000" dirty="0">
                <a:solidFill>
                  <a:srgbClr val="282A32"/>
                </a:solidFill>
                <a:latin typeface="Arial" pitchFamily="34" charset="0"/>
              </a:rPr>
              <a:t>security.</a:t>
            </a:r>
          </a:p>
        </p:txBody>
      </p:sp>
      <p:sp>
        <p:nvSpPr>
          <p:cNvPr id="3" name="TextBox 2"/>
          <p:cNvSpPr txBox="1"/>
          <p:nvPr/>
        </p:nvSpPr>
        <p:spPr>
          <a:xfrm>
            <a:off x="456210" y="3200400"/>
            <a:ext cx="4114800" cy="1323439"/>
          </a:xfrm>
          <a:prstGeom prst="rect">
            <a:avLst/>
          </a:prstGeom>
          <a:noFill/>
        </p:spPr>
        <p:txBody>
          <a:bodyPr wrap="square" rtlCol="0">
            <a:spAutoFit/>
          </a:bodyPr>
          <a:lstStyle/>
          <a:p>
            <a:r>
              <a:rPr lang="en-US" sz="2000" dirty="0">
                <a:solidFill>
                  <a:srgbClr val="282A32"/>
                </a:solidFill>
                <a:latin typeface="Arial" pitchFamily="34" charset="0"/>
              </a:rPr>
              <a:t>The current state of </a:t>
            </a:r>
          </a:p>
          <a:p>
            <a:r>
              <a:rPr lang="en-US" sz="2000" dirty="0">
                <a:solidFill>
                  <a:srgbClr val="282A32"/>
                </a:solidFill>
                <a:latin typeface="Arial" pitchFamily="34" charset="0"/>
              </a:rPr>
              <a:t>embedded device security </a:t>
            </a:r>
            <a:endParaRPr lang="en-US" sz="2000" dirty="0" smtClean="0">
              <a:solidFill>
                <a:srgbClr val="282A32"/>
              </a:solidFill>
              <a:latin typeface="Arial" pitchFamily="34" charset="0"/>
            </a:endParaRPr>
          </a:p>
          <a:p>
            <a:r>
              <a:rPr lang="en-US" sz="2000" dirty="0" smtClean="0">
                <a:solidFill>
                  <a:srgbClr val="282A32"/>
                </a:solidFill>
                <a:latin typeface="Arial" pitchFamily="34" charset="0"/>
              </a:rPr>
              <a:t>is reminiscent </a:t>
            </a:r>
            <a:r>
              <a:rPr lang="en-US" sz="2000" dirty="0">
                <a:solidFill>
                  <a:srgbClr val="282A32"/>
                </a:solidFill>
                <a:latin typeface="Arial" pitchFamily="34" charset="0"/>
              </a:rPr>
              <a:t>to PC computing </a:t>
            </a:r>
            <a:endParaRPr lang="en-US" sz="2000" dirty="0" smtClean="0">
              <a:solidFill>
                <a:srgbClr val="282A32"/>
              </a:solidFill>
              <a:latin typeface="Arial" pitchFamily="34" charset="0"/>
            </a:endParaRPr>
          </a:p>
          <a:p>
            <a:r>
              <a:rPr lang="en-US" sz="2000" dirty="0" smtClean="0">
                <a:solidFill>
                  <a:srgbClr val="282A32"/>
                </a:solidFill>
                <a:latin typeface="Arial" pitchFamily="34" charset="0"/>
              </a:rPr>
              <a:t>20 </a:t>
            </a:r>
            <a:r>
              <a:rPr lang="en-US" sz="2000" dirty="0">
                <a:solidFill>
                  <a:srgbClr val="282A32"/>
                </a:solidFill>
                <a:latin typeface="Arial" pitchFamily="34" charset="0"/>
              </a:rPr>
              <a:t>years ago.</a:t>
            </a:r>
          </a:p>
        </p:txBody>
      </p:sp>
      <p:sp>
        <p:nvSpPr>
          <p:cNvPr id="4" name="TextBox 3"/>
          <p:cNvSpPr txBox="1"/>
          <p:nvPr/>
        </p:nvSpPr>
        <p:spPr>
          <a:xfrm>
            <a:off x="420584" y="4876800"/>
            <a:ext cx="8151813" cy="707886"/>
          </a:xfrm>
          <a:prstGeom prst="rect">
            <a:avLst/>
          </a:prstGeom>
          <a:noFill/>
        </p:spPr>
        <p:txBody>
          <a:bodyPr wrap="square" rtlCol="0">
            <a:spAutoFit/>
          </a:bodyPr>
          <a:lstStyle/>
          <a:p>
            <a:r>
              <a:rPr lang="en-US" sz="2000" dirty="0">
                <a:solidFill>
                  <a:srgbClr val="282A32"/>
                </a:solidFill>
                <a:latin typeface="Arial" pitchFamily="34" charset="0"/>
              </a:rPr>
              <a:t>It may not be 1985 but a 1995 mentality </a:t>
            </a:r>
            <a:endParaRPr lang="en-US" sz="2000" dirty="0" smtClean="0">
              <a:solidFill>
                <a:srgbClr val="282A32"/>
              </a:solidFill>
              <a:latin typeface="Arial" pitchFamily="34" charset="0"/>
            </a:endParaRPr>
          </a:p>
          <a:p>
            <a:r>
              <a:rPr lang="en-US" sz="2000" dirty="0" smtClean="0">
                <a:solidFill>
                  <a:srgbClr val="282A32"/>
                </a:solidFill>
                <a:latin typeface="Arial" pitchFamily="34" charset="0"/>
              </a:rPr>
              <a:t>on </a:t>
            </a:r>
            <a:r>
              <a:rPr lang="en-US" sz="2000" dirty="0">
                <a:solidFill>
                  <a:srgbClr val="282A32"/>
                </a:solidFill>
                <a:latin typeface="Arial" pitchFamily="34" charset="0"/>
              </a:rPr>
              <a:t>security for devices connected to the Internet is scary.</a:t>
            </a:r>
          </a:p>
        </p:txBody>
      </p:sp>
      <p:sp>
        <p:nvSpPr>
          <p:cNvPr id="8" name="TextBox 7"/>
          <p:cNvSpPr txBox="1"/>
          <p:nvPr/>
        </p:nvSpPr>
        <p:spPr>
          <a:xfrm>
            <a:off x="3097481" y="6331526"/>
            <a:ext cx="5232010" cy="307777"/>
          </a:xfrm>
          <a:prstGeom prst="rect">
            <a:avLst/>
          </a:prstGeom>
          <a:noFill/>
        </p:spPr>
        <p:txBody>
          <a:bodyPr wrap="none" rtlCol="0">
            <a:spAutoFit/>
          </a:bodyPr>
          <a:lstStyle/>
          <a:p>
            <a:r>
              <a:rPr lang="en-US" sz="1400" dirty="0">
                <a:latin typeface="+mn-lt"/>
              </a:rPr>
              <a:t>http://shop.lego.com/en-US/The-DeLorean-time-machine-21103</a:t>
            </a:r>
          </a:p>
        </p:txBody>
      </p:sp>
      <p:sp>
        <p:nvSpPr>
          <p:cNvPr id="5" name="TextBox 4"/>
          <p:cNvSpPr txBox="1"/>
          <p:nvPr/>
        </p:nvSpPr>
        <p:spPr>
          <a:xfrm>
            <a:off x="456210" y="5667345"/>
            <a:ext cx="2577950" cy="400110"/>
          </a:xfrm>
          <a:prstGeom prst="rect">
            <a:avLst/>
          </a:prstGeom>
          <a:noFill/>
        </p:spPr>
        <p:txBody>
          <a:bodyPr wrap="none" rtlCol="0">
            <a:spAutoFit/>
          </a:bodyPr>
          <a:lstStyle/>
          <a:p>
            <a:r>
              <a:rPr lang="en-US" sz="2000" dirty="0">
                <a:solidFill>
                  <a:srgbClr val="282A32"/>
                </a:solidFill>
                <a:latin typeface="Arial" pitchFamily="34" charset="0"/>
              </a:rPr>
              <a:t>Scarier than Jaws 19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57200" y="781050"/>
            <a:ext cx="8229600" cy="609600"/>
          </a:xfrm>
        </p:spPr>
        <p:txBody>
          <a:bodyPr bIns="0"/>
          <a:lstStyle/>
          <a:p>
            <a:r>
              <a:rPr lang="en-US" altLang="en-US" sz="2800" dirty="0" smtClean="0">
                <a:solidFill>
                  <a:srgbClr val="3068B0"/>
                </a:solidFill>
              </a:rPr>
              <a:t>Back to the Future with Information Security</a:t>
            </a:r>
            <a:endParaRPr lang="en-US" altLang="en-US" sz="2800" dirty="0">
              <a:solidFill>
                <a:srgbClr val="3068B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799"/>
            <a:ext cx="8610600" cy="4832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930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57200" y="781050"/>
            <a:ext cx="8229600" cy="609600"/>
          </a:xfrm>
        </p:spPr>
        <p:txBody>
          <a:bodyPr bIns="0"/>
          <a:lstStyle/>
          <a:p>
            <a:r>
              <a:rPr lang="en-US" altLang="en-US" sz="2800" dirty="0" smtClean="0">
                <a:solidFill>
                  <a:srgbClr val="3068B0"/>
                </a:solidFill>
              </a:rPr>
              <a:t>Back to the Future with Information Security</a:t>
            </a:r>
            <a:endParaRPr lang="en-US" altLang="en-US" sz="2800" dirty="0">
              <a:solidFill>
                <a:srgbClr val="3068B0"/>
              </a:solidFill>
            </a:endParaRPr>
          </a:p>
        </p:txBody>
      </p:sp>
      <p:sp>
        <p:nvSpPr>
          <p:cNvPr id="8" name="TextBox 7"/>
          <p:cNvSpPr txBox="1"/>
          <p:nvPr/>
        </p:nvSpPr>
        <p:spPr>
          <a:xfrm>
            <a:off x="2633821" y="6309753"/>
            <a:ext cx="5727337" cy="307777"/>
          </a:xfrm>
          <a:prstGeom prst="rect">
            <a:avLst/>
          </a:prstGeom>
          <a:noFill/>
        </p:spPr>
        <p:txBody>
          <a:bodyPr wrap="none" rtlCol="0">
            <a:spAutoFit/>
          </a:bodyPr>
          <a:lstStyle/>
          <a:p>
            <a:r>
              <a:rPr lang="en-US" sz="1400" dirty="0">
                <a:latin typeface="+mn-lt"/>
              </a:rPr>
              <a:t>https://www.schneier.com/blog/archives/2014/01/security_risks_9.html</a:t>
            </a:r>
          </a:p>
        </p:txBody>
      </p:sp>
      <p:pic>
        <p:nvPicPr>
          <p:cNvPr id="13314" name="Picture 2" descr="C:\Users\us313116\Documents\Work\Presentations\KSU\bruce-schnei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879" y="1788101"/>
            <a:ext cx="7579643" cy="4010025"/>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67300" y="2057400"/>
            <a:ext cx="2971800" cy="3416320"/>
          </a:xfrm>
          <a:prstGeom prst="rect">
            <a:avLst/>
          </a:prstGeom>
          <a:noFill/>
        </p:spPr>
        <p:txBody>
          <a:bodyPr wrap="square" rtlCol="0">
            <a:spAutoFit/>
          </a:bodyPr>
          <a:lstStyle/>
          <a:p>
            <a:r>
              <a:rPr lang="en-US" sz="1800" dirty="0" smtClean="0">
                <a:solidFill>
                  <a:schemeClr val="bg1"/>
                </a:solidFill>
                <a:latin typeface="+mj-lt"/>
              </a:rPr>
              <a:t>“It's </a:t>
            </a:r>
            <a:r>
              <a:rPr lang="en-US" sz="1800" dirty="0">
                <a:solidFill>
                  <a:schemeClr val="bg1"/>
                </a:solidFill>
                <a:latin typeface="+mj-lt"/>
              </a:rPr>
              <a:t>not unlike what happened in the mid-1990s, when the insecurity of personal computers was reaching crisis </a:t>
            </a:r>
            <a:r>
              <a:rPr lang="en-US" sz="1800" dirty="0" smtClean="0">
                <a:solidFill>
                  <a:schemeClr val="bg1"/>
                </a:solidFill>
                <a:latin typeface="+mj-lt"/>
              </a:rPr>
              <a:t>levels. But </a:t>
            </a:r>
            <a:r>
              <a:rPr lang="en-US" sz="1800" dirty="0">
                <a:solidFill>
                  <a:schemeClr val="bg1"/>
                </a:solidFill>
                <a:latin typeface="+mj-lt"/>
              </a:rPr>
              <a:t>this time the problem is much worse, because the world is different: All of these devices are connected to the Internet</a:t>
            </a:r>
            <a:r>
              <a:rPr lang="en-US" sz="1800" dirty="0" smtClean="0">
                <a:solidFill>
                  <a:schemeClr val="bg1"/>
                </a:solidFill>
                <a:latin typeface="+mj-lt"/>
              </a:rPr>
              <a:t>.”</a:t>
            </a:r>
          </a:p>
          <a:p>
            <a:endParaRPr lang="en-US" sz="1800" dirty="0">
              <a:solidFill>
                <a:schemeClr val="bg1"/>
              </a:solidFill>
              <a:latin typeface="+mj-lt"/>
            </a:endParaRPr>
          </a:p>
          <a:p>
            <a:r>
              <a:rPr lang="en-US" sz="1800" dirty="0">
                <a:solidFill>
                  <a:schemeClr val="bg1"/>
                </a:solidFill>
                <a:latin typeface="+mj-lt"/>
              </a:rPr>
              <a:t>	</a:t>
            </a:r>
            <a:r>
              <a:rPr lang="en-US" sz="1800" dirty="0" smtClean="0">
                <a:solidFill>
                  <a:schemeClr val="bg1"/>
                </a:solidFill>
                <a:latin typeface="+mj-lt"/>
              </a:rPr>
              <a:t>-Bruce </a:t>
            </a:r>
            <a:r>
              <a:rPr lang="en-US" sz="1800" dirty="0" err="1" smtClean="0">
                <a:solidFill>
                  <a:schemeClr val="bg1"/>
                </a:solidFill>
                <a:latin typeface="+mj-lt"/>
              </a:rPr>
              <a:t>Schneier</a:t>
            </a:r>
            <a:endParaRPr lang="en-US" sz="1800" dirty="0">
              <a:solidFill>
                <a:schemeClr val="bg1"/>
              </a:solidFill>
              <a:latin typeface="+mj-lt"/>
            </a:endParaRPr>
          </a:p>
        </p:txBody>
      </p:sp>
    </p:spTree>
    <p:extLst>
      <p:ext uri="{BB962C8B-B14F-4D97-AF65-F5344CB8AC3E}">
        <p14:creationId xmlns:p14="http://schemas.microsoft.com/office/powerpoint/2010/main" val="10758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Title 1"/>
          <p:cNvSpPr>
            <a:spLocks noGrp="1"/>
          </p:cNvSpPr>
          <p:nvPr>
            <p:ph type="title"/>
          </p:nvPr>
        </p:nvSpPr>
        <p:spPr>
          <a:xfrm>
            <a:off x="76200" y="762000"/>
            <a:ext cx="9067800" cy="609600"/>
          </a:xfrm>
        </p:spPr>
        <p:txBody>
          <a:bodyPr bIns="0"/>
          <a:lstStyle/>
          <a:p>
            <a:pPr algn="ctr"/>
            <a:r>
              <a:rPr lang="en-US" altLang="en-US" sz="2600" dirty="0" smtClean="0">
                <a:solidFill>
                  <a:srgbClr val="3068B0"/>
                </a:solidFill>
              </a:rPr>
              <a:t>Embedded Security in the News</a:t>
            </a:r>
            <a:endParaRPr lang="en-US" altLang="en-US" sz="2600" dirty="0">
              <a:solidFill>
                <a:srgbClr val="3068B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4572000" cy="1376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332" y="3702703"/>
            <a:ext cx="5486400" cy="115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839" y="2743200"/>
            <a:ext cx="5486400" cy="1239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495800"/>
            <a:ext cx="4572000" cy="1658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1987" y="1371600"/>
            <a:ext cx="2743200" cy="1811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586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942975"/>
            <a:ext cx="8229600" cy="457200"/>
          </a:xfrm>
        </p:spPr>
        <p:txBody>
          <a:bodyPr lIns="91440" rIns="91440"/>
          <a:lstStyle/>
          <a:p>
            <a:r>
              <a:rPr lang="en-US" altLang="en-US" sz="2800" dirty="0" smtClean="0">
                <a:solidFill>
                  <a:srgbClr val="3068B0"/>
                </a:solidFill>
              </a:rPr>
              <a:t>Small Office / Home Office (SOHO) Devices</a:t>
            </a:r>
          </a:p>
        </p:txBody>
      </p:sp>
      <p:sp>
        <p:nvSpPr>
          <p:cNvPr id="10244" name="Content Placeholder 1"/>
          <p:cNvSpPr>
            <a:spLocks noGrp="1"/>
          </p:cNvSpPr>
          <p:nvPr>
            <p:ph idx="1"/>
          </p:nvPr>
        </p:nvSpPr>
        <p:spPr>
          <a:xfrm>
            <a:off x="533400" y="1752600"/>
            <a:ext cx="5540375" cy="4373563"/>
          </a:xfrm>
        </p:spPr>
        <p:txBody>
          <a:bodyPr/>
          <a:lstStyle/>
          <a:p>
            <a:r>
              <a:rPr lang="en-US" dirty="0" smtClean="0"/>
              <a:t>Wireless Access Points</a:t>
            </a:r>
          </a:p>
          <a:p>
            <a:r>
              <a:rPr lang="en-US" dirty="0" smtClean="0"/>
              <a:t>Routers</a:t>
            </a:r>
          </a:p>
          <a:p>
            <a:r>
              <a:rPr lang="en-US" altLang="en-US" sz="2000" dirty="0" smtClean="0"/>
              <a:t>DSL/Cable Modems</a:t>
            </a:r>
          </a:p>
          <a:p>
            <a:r>
              <a:rPr lang="en-US" altLang="en-US" dirty="0" smtClean="0"/>
              <a:t>Security Cameras</a:t>
            </a:r>
          </a:p>
          <a:p>
            <a:r>
              <a:rPr lang="en-US" altLang="en-US" sz="2000" dirty="0" smtClean="0"/>
              <a:t>VPN Appliances</a:t>
            </a:r>
            <a:endParaRPr lang="en-US" altLang="en-US" sz="2000" dirty="0"/>
          </a:p>
        </p:txBody>
      </p:sp>
      <p:sp>
        <p:nvSpPr>
          <p:cNvPr id="5" name="TextBox 4"/>
          <p:cNvSpPr txBox="1"/>
          <p:nvPr/>
        </p:nvSpPr>
        <p:spPr>
          <a:xfrm>
            <a:off x="4343400" y="6331527"/>
            <a:ext cx="3905236" cy="307777"/>
          </a:xfrm>
          <a:prstGeom prst="rect">
            <a:avLst/>
          </a:prstGeom>
          <a:noFill/>
        </p:spPr>
        <p:txBody>
          <a:bodyPr wrap="none" rtlCol="0">
            <a:spAutoFit/>
          </a:bodyPr>
          <a:lstStyle/>
          <a:p>
            <a:r>
              <a:rPr lang="en-US" sz="1400" dirty="0">
                <a:latin typeface="+mn-lt"/>
              </a:rPr>
              <a:t>https://en.wikipedia.org/wiki/Internet_of_Things</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399" y="3702256"/>
            <a:ext cx="2176471" cy="1458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979" y="4038600"/>
            <a:ext cx="2074096"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0371" y="1566553"/>
            <a:ext cx="2095500" cy="1529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3608" y="1718582"/>
            <a:ext cx="16002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4" name="Picture 8" descr="C:\Users\us313116\Documents\Work\Presentations\KSU\2wire.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9831" y="4114801"/>
            <a:ext cx="2349364" cy="132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861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C:\Users\us313116\Documents\Work\Presentations\KSU\100-new-TP-LINK-TL-WR710N-wireless-router-mini-router-computer-router-USB-charger-free-shipp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503" y="1600200"/>
            <a:ext cx="1911266"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C:\Users\us313116\Documents\Work\Presentations\KSU\DCS-932L_fro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9167" y="2895600"/>
            <a:ext cx="2495550" cy="1904499"/>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4"/>
          <p:cNvSpPr>
            <a:spLocks noGrp="1" noChangeArrowheads="1"/>
          </p:cNvSpPr>
          <p:nvPr>
            <p:ph type="title"/>
          </p:nvPr>
        </p:nvSpPr>
        <p:spPr>
          <a:xfrm>
            <a:off x="457200" y="942975"/>
            <a:ext cx="8229600" cy="457200"/>
          </a:xfrm>
        </p:spPr>
        <p:txBody>
          <a:bodyPr lIns="91440" rIns="91440"/>
          <a:lstStyle/>
          <a:p>
            <a:r>
              <a:rPr lang="en-US" altLang="en-US" sz="2800" dirty="0">
                <a:solidFill>
                  <a:srgbClr val="3068B0"/>
                </a:solidFill>
              </a:rPr>
              <a:t>Small Office / Home Office (SOHO) Devices</a:t>
            </a:r>
            <a:endParaRPr lang="en-US" altLang="en-US" sz="2800" dirty="0" smtClean="0">
              <a:solidFill>
                <a:srgbClr val="3068B0"/>
              </a:solidFill>
            </a:endParaRPr>
          </a:p>
        </p:txBody>
      </p:sp>
      <p:sp>
        <p:nvSpPr>
          <p:cNvPr id="10244" name="Content Placeholder 1"/>
          <p:cNvSpPr>
            <a:spLocks noGrp="1"/>
          </p:cNvSpPr>
          <p:nvPr>
            <p:ph idx="1"/>
          </p:nvPr>
        </p:nvSpPr>
        <p:spPr>
          <a:xfrm>
            <a:off x="533400" y="1752600"/>
            <a:ext cx="5540375" cy="4373563"/>
          </a:xfrm>
        </p:spPr>
        <p:txBody>
          <a:bodyPr/>
          <a:lstStyle/>
          <a:p>
            <a:r>
              <a:rPr lang="en-US" dirty="0" smtClean="0"/>
              <a:t>Run outdated versions of Linux</a:t>
            </a:r>
          </a:p>
          <a:p>
            <a:r>
              <a:rPr lang="en-US" dirty="0" smtClean="0"/>
              <a:t>Run outdated Open Source software</a:t>
            </a:r>
          </a:p>
          <a:p>
            <a:pPr lvl="1"/>
            <a:r>
              <a:rPr lang="en-US" sz="2000" dirty="0"/>
              <a:t>Samba </a:t>
            </a:r>
            <a:r>
              <a:rPr lang="en-US" sz="2000" dirty="0" smtClean="0"/>
              <a:t>Network File </a:t>
            </a:r>
            <a:r>
              <a:rPr lang="en-US" sz="2000" dirty="0"/>
              <a:t>System</a:t>
            </a:r>
          </a:p>
          <a:p>
            <a:pPr lvl="1"/>
            <a:r>
              <a:rPr lang="en-US" sz="2000" dirty="0" err="1"/>
              <a:t>OpenSSL</a:t>
            </a:r>
            <a:endParaRPr lang="en-US" sz="2000" dirty="0"/>
          </a:p>
          <a:p>
            <a:r>
              <a:rPr lang="en-US" dirty="0"/>
              <a:t>Contain binary </a:t>
            </a:r>
            <a:r>
              <a:rPr lang="en-US" dirty="0" smtClean="0"/>
              <a:t>blobs for drivers or the entire firmware</a:t>
            </a:r>
            <a:endParaRPr lang="en-US" dirty="0"/>
          </a:p>
          <a:p>
            <a:r>
              <a:rPr lang="en-US" dirty="0" smtClean="0"/>
              <a:t>Embedded Web </a:t>
            </a:r>
            <a:r>
              <a:rPr lang="en-US" dirty="0"/>
              <a:t>Services</a:t>
            </a:r>
          </a:p>
          <a:p>
            <a:pPr lvl="1"/>
            <a:r>
              <a:rPr lang="en-US" sz="2000" dirty="0" smtClean="0"/>
              <a:t>Allegro </a:t>
            </a:r>
            <a:r>
              <a:rPr lang="en-US" sz="2000" dirty="0" err="1" smtClean="0"/>
              <a:t>Rompager</a:t>
            </a:r>
            <a:endParaRPr lang="en-US" sz="2000" dirty="0" smtClean="0"/>
          </a:p>
          <a:p>
            <a:pPr lvl="1"/>
            <a:r>
              <a:rPr lang="en-US" sz="2000" dirty="0" err="1" smtClean="0"/>
              <a:t>GoAhead</a:t>
            </a:r>
            <a:endParaRPr lang="en-US" sz="2000" dirty="0" smtClean="0"/>
          </a:p>
          <a:p>
            <a:pPr lvl="1"/>
            <a:endParaRPr lang="en-US" sz="2000" dirty="0"/>
          </a:p>
        </p:txBody>
      </p:sp>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653476"/>
            <a:ext cx="1828800" cy="918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6969" y="4691924"/>
            <a:ext cx="1828800" cy="117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741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33800"/>
            <a:ext cx="4572000" cy="224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7" name="Title 1"/>
          <p:cNvSpPr>
            <a:spLocks noGrp="1"/>
          </p:cNvSpPr>
          <p:nvPr>
            <p:ph type="title"/>
          </p:nvPr>
        </p:nvSpPr>
        <p:spPr>
          <a:xfrm>
            <a:off x="76200" y="762000"/>
            <a:ext cx="9067800" cy="609600"/>
          </a:xfrm>
        </p:spPr>
        <p:txBody>
          <a:bodyPr bIns="0"/>
          <a:lstStyle/>
          <a:p>
            <a:pPr algn="ctr"/>
            <a:r>
              <a:rPr lang="en-US" altLang="en-US" sz="2600" dirty="0" smtClean="0">
                <a:solidFill>
                  <a:srgbClr val="3068B0"/>
                </a:solidFill>
              </a:rPr>
              <a:t>SOHO Embedded Security in the News</a:t>
            </a:r>
            <a:endParaRPr lang="en-US" altLang="en-US" sz="2600" dirty="0">
              <a:solidFill>
                <a:srgbClr val="3068B0"/>
              </a:solidFill>
            </a:endParaRPr>
          </a:p>
        </p:txBody>
      </p:sp>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4572000" cy="2083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752600"/>
            <a:ext cx="4572000" cy="22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7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267200"/>
            <a:ext cx="4572000" cy="808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Title 1"/>
          <p:cNvSpPr>
            <a:spLocks noGrp="1"/>
          </p:cNvSpPr>
          <p:nvPr>
            <p:ph type="title"/>
          </p:nvPr>
        </p:nvSpPr>
        <p:spPr>
          <a:xfrm>
            <a:off x="76200" y="762000"/>
            <a:ext cx="9067800" cy="609600"/>
          </a:xfrm>
        </p:spPr>
        <p:txBody>
          <a:bodyPr bIns="0"/>
          <a:lstStyle/>
          <a:p>
            <a:pPr algn="ctr"/>
            <a:r>
              <a:rPr lang="en-US" altLang="en-US" sz="2600" dirty="0" smtClean="0">
                <a:solidFill>
                  <a:srgbClr val="3068B0"/>
                </a:solidFill>
              </a:rPr>
              <a:t>The Current State of SOHO Embedded Security</a:t>
            </a:r>
            <a:endParaRPr lang="en-US" altLang="en-US" sz="2600" dirty="0">
              <a:solidFill>
                <a:srgbClr val="3068B0"/>
              </a:solidFill>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86394"/>
            <a:ext cx="5486400" cy="779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333995"/>
            <a:ext cx="5486400" cy="911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364673"/>
            <a:ext cx="5486400" cy="724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191000"/>
            <a:ext cx="5486400" cy="77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105400"/>
            <a:ext cx="658177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6031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Title 1"/>
          <p:cNvSpPr>
            <a:spLocks noGrp="1"/>
          </p:cNvSpPr>
          <p:nvPr>
            <p:ph type="title"/>
          </p:nvPr>
        </p:nvSpPr>
        <p:spPr>
          <a:xfrm>
            <a:off x="76200" y="762000"/>
            <a:ext cx="9067800" cy="609600"/>
          </a:xfrm>
        </p:spPr>
        <p:txBody>
          <a:bodyPr bIns="0"/>
          <a:lstStyle/>
          <a:p>
            <a:pPr algn="ctr"/>
            <a:r>
              <a:rPr lang="en-US" altLang="en-US" sz="2600" dirty="0" smtClean="0">
                <a:solidFill>
                  <a:srgbClr val="3068B0"/>
                </a:solidFill>
              </a:rPr>
              <a:t>The Current State of Embedded Security</a:t>
            </a:r>
            <a:endParaRPr lang="en-US" altLang="en-US" sz="2600" dirty="0">
              <a:solidFill>
                <a:srgbClr val="3068B0"/>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5486400" cy="68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327557"/>
            <a:ext cx="5486400" cy="94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463645"/>
            <a:ext cx="5486400" cy="678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328110"/>
            <a:ext cx="5486400" cy="669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4267199"/>
            <a:ext cx="5486400" cy="787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4961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942975"/>
            <a:ext cx="8229600" cy="457200"/>
          </a:xfrm>
        </p:spPr>
        <p:txBody>
          <a:bodyPr lIns="91440" rIns="91440"/>
          <a:lstStyle/>
          <a:p>
            <a:r>
              <a:rPr lang="en-US" altLang="en-US" sz="2800" dirty="0" smtClean="0">
                <a:solidFill>
                  <a:srgbClr val="3068B0"/>
                </a:solidFill>
              </a:rPr>
              <a:t>Back to the Future with Information Security</a:t>
            </a:r>
          </a:p>
        </p:txBody>
      </p:sp>
      <p:sp>
        <p:nvSpPr>
          <p:cNvPr id="10244" name="Content Placeholder 1"/>
          <p:cNvSpPr>
            <a:spLocks noGrp="1"/>
          </p:cNvSpPr>
          <p:nvPr>
            <p:ph idx="1"/>
          </p:nvPr>
        </p:nvSpPr>
        <p:spPr>
          <a:xfrm>
            <a:off x="533400" y="1752600"/>
            <a:ext cx="5540375" cy="4373563"/>
          </a:xfrm>
        </p:spPr>
        <p:txBody>
          <a:bodyPr/>
          <a:lstStyle/>
          <a:p>
            <a:r>
              <a:rPr lang="en-US" dirty="0" smtClean="0"/>
              <a:t>Authentication Bypass</a:t>
            </a:r>
          </a:p>
          <a:p>
            <a:r>
              <a:rPr lang="en-US" altLang="en-US" sz="2000" dirty="0" smtClean="0"/>
              <a:t>Default or Embedded Passwords</a:t>
            </a:r>
          </a:p>
          <a:p>
            <a:r>
              <a:rPr lang="en-US" altLang="en-US" dirty="0" smtClean="0"/>
              <a:t>Directory Traversal</a:t>
            </a:r>
          </a:p>
          <a:p>
            <a:r>
              <a:rPr lang="en-US" altLang="en-US" sz="2000" dirty="0" smtClean="0"/>
              <a:t>Cross-site Request Forgery (CSRF)</a:t>
            </a:r>
          </a:p>
          <a:p>
            <a:r>
              <a:rPr lang="en-US" altLang="en-US" dirty="0" smtClean="0"/>
              <a:t>Command Injection</a:t>
            </a:r>
          </a:p>
          <a:p>
            <a:r>
              <a:rPr lang="en-US" altLang="en-US" sz="2000" dirty="0" smtClean="0"/>
              <a:t>Code Execution</a:t>
            </a:r>
          </a:p>
          <a:p>
            <a:r>
              <a:rPr lang="en-US" altLang="en-US" dirty="0" smtClean="0"/>
              <a:t>Cross-site Scripting (XSS)</a:t>
            </a:r>
            <a:endParaRPr lang="en-US" altLang="en-US" sz="2000" dirty="0" smtClean="0"/>
          </a:p>
          <a:p>
            <a:endParaRPr lang="en-US" altLang="en-US" sz="2000" dirty="0"/>
          </a:p>
        </p:txBody>
      </p:sp>
      <p:sp>
        <p:nvSpPr>
          <p:cNvPr id="5" name="TextBox 4"/>
          <p:cNvSpPr txBox="1"/>
          <p:nvPr/>
        </p:nvSpPr>
        <p:spPr>
          <a:xfrm>
            <a:off x="4343400" y="6331527"/>
            <a:ext cx="3905236" cy="307777"/>
          </a:xfrm>
          <a:prstGeom prst="rect">
            <a:avLst/>
          </a:prstGeom>
          <a:noFill/>
        </p:spPr>
        <p:txBody>
          <a:bodyPr wrap="none" rtlCol="0">
            <a:spAutoFit/>
          </a:bodyPr>
          <a:lstStyle/>
          <a:p>
            <a:r>
              <a:rPr lang="en-US" sz="1400" dirty="0">
                <a:latin typeface="+mn-lt"/>
              </a:rPr>
              <a:t>https://en.wikipedia.org/wiki/Internet_of_Things</a:t>
            </a:r>
          </a:p>
        </p:txBody>
      </p:sp>
    </p:spTree>
    <p:extLst>
      <p:ext uri="{BB962C8B-B14F-4D97-AF65-F5344CB8AC3E}">
        <p14:creationId xmlns:p14="http://schemas.microsoft.com/office/powerpoint/2010/main" val="1401207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title"/>
          </p:nvPr>
        </p:nvSpPr>
        <p:spPr>
          <a:xfrm>
            <a:off x="457200" y="866775"/>
            <a:ext cx="8229600" cy="533400"/>
          </a:xfrm>
        </p:spPr>
        <p:txBody>
          <a:bodyPr lIns="91440" rIns="91440"/>
          <a:lstStyle/>
          <a:p>
            <a:r>
              <a:rPr lang="en-US" altLang="en-US" sz="2800" dirty="0" smtClean="0">
                <a:solidFill>
                  <a:srgbClr val="3068B0"/>
                </a:solidFill>
              </a:rPr>
              <a:t>Who Am I?</a:t>
            </a:r>
          </a:p>
        </p:txBody>
      </p:sp>
      <p:sp>
        <p:nvSpPr>
          <p:cNvPr id="9220" name="Content Placeholder 1"/>
          <p:cNvSpPr>
            <a:spLocks noGrp="1"/>
          </p:cNvSpPr>
          <p:nvPr>
            <p:ph idx="1"/>
          </p:nvPr>
        </p:nvSpPr>
        <p:spPr>
          <a:xfrm>
            <a:off x="457200" y="1752600"/>
            <a:ext cx="5691188" cy="4373563"/>
          </a:xfrm>
        </p:spPr>
        <p:txBody>
          <a:bodyPr lIns="91440" bIns="45720"/>
          <a:lstStyle/>
          <a:p>
            <a:r>
              <a:rPr lang="en-US" altLang="en-US" dirty="0"/>
              <a:t>Penetration Tester with Experis US, Inc.</a:t>
            </a:r>
          </a:p>
          <a:p>
            <a:pPr lvl="1"/>
            <a:r>
              <a:rPr lang="en-US" altLang="en-US" sz="2000" dirty="0"/>
              <a:t>Internal, external, wireless, physical security, social engineering, and web applications.</a:t>
            </a:r>
          </a:p>
          <a:p>
            <a:r>
              <a:rPr lang="en-US" altLang="en-US" dirty="0" smtClean="0"/>
              <a:t>Former Security Analyst with CBTS at GE Energy</a:t>
            </a:r>
          </a:p>
          <a:p>
            <a:r>
              <a:rPr lang="en-US" altLang="en-US" dirty="0"/>
              <a:t>Information Systems Auditor for the state of Georgia and New York</a:t>
            </a:r>
          </a:p>
          <a:p>
            <a:pPr lvl="1"/>
            <a:r>
              <a:rPr lang="en-US" altLang="en-US" sz="2000" dirty="0"/>
              <a:t>Conducted Information Systems audit of KSU in 2008</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Demonstration</a:t>
            </a:r>
            <a:endParaRPr lang="en-US" dirty="0"/>
          </a:p>
        </p:txBody>
      </p:sp>
    </p:spTree>
    <p:extLst>
      <p:ext uri="{BB962C8B-B14F-4D97-AF65-F5344CB8AC3E}">
        <p14:creationId xmlns:p14="http://schemas.microsoft.com/office/powerpoint/2010/main" val="2377614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942975"/>
            <a:ext cx="8229600" cy="457200"/>
          </a:xfrm>
        </p:spPr>
        <p:txBody>
          <a:bodyPr lIns="91440" rIns="91440"/>
          <a:lstStyle/>
          <a:p>
            <a:r>
              <a:rPr lang="en-US" altLang="en-US" sz="2800" dirty="0" smtClean="0">
                <a:solidFill>
                  <a:srgbClr val="3068B0"/>
                </a:solidFill>
              </a:rPr>
              <a:t>Toolkit</a:t>
            </a:r>
          </a:p>
        </p:txBody>
      </p:sp>
      <p:sp>
        <p:nvSpPr>
          <p:cNvPr id="10244" name="Content Placeholder 1"/>
          <p:cNvSpPr>
            <a:spLocks noGrp="1"/>
          </p:cNvSpPr>
          <p:nvPr>
            <p:ph idx="1"/>
          </p:nvPr>
        </p:nvSpPr>
        <p:spPr>
          <a:xfrm>
            <a:off x="533400" y="1752600"/>
            <a:ext cx="5540375" cy="4373563"/>
          </a:xfrm>
        </p:spPr>
        <p:txBody>
          <a:bodyPr/>
          <a:lstStyle/>
          <a:p>
            <a:r>
              <a:rPr lang="en-US" dirty="0" smtClean="0"/>
              <a:t>Web Browser (Firefox)</a:t>
            </a:r>
          </a:p>
          <a:p>
            <a:r>
              <a:rPr lang="en-US" dirty="0" smtClean="0"/>
              <a:t>Firebug Plugin</a:t>
            </a:r>
          </a:p>
          <a:p>
            <a:r>
              <a:rPr lang="en-US" dirty="0" smtClean="0"/>
              <a:t>Proxy (Burp Suite)</a:t>
            </a:r>
          </a:p>
          <a:p>
            <a:r>
              <a:rPr lang="en-US" dirty="0" smtClean="0"/>
              <a:t>Firmware Analysis Tool (</a:t>
            </a:r>
            <a:r>
              <a:rPr lang="en-US" dirty="0" err="1" smtClean="0"/>
              <a:t>Binwalk</a:t>
            </a:r>
            <a:r>
              <a:rPr lang="en-US" dirty="0" smtClean="0"/>
              <a:t>)</a:t>
            </a:r>
          </a:p>
          <a:p>
            <a:r>
              <a:rPr lang="en-US" dirty="0" smtClean="0"/>
              <a:t>Device (</a:t>
            </a:r>
            <a:r>
              <a:rPr lang="en-US" dirty="0"/>
              <a:t>DIR-130) </a:t>
            </a:r>
          </a:p>
          <a:p>
            <a:r>
              <a:rPr lang="en-US" dirty="0"/>
              <a:t>Device firmware (ver. 1.23)</a:t>
            </a:r>
          </a:p>
          <a:p>
            <a:pPr lvl="1"/>
            <a:r>
              <a:rPr lang="en-US" sz="2000" dirty="0"/>
              <a:t>http://www.support.dlink.com/ProductInfo.aspx?m=DIR-130</a:t>
            </a:r>
          </a:p>
          <a:p>
            <a:endParaRPr lang="en-US" altLang="en-US" sz="2000" dirty="0" smtClean="0"/>
          </a:p>
          <a:p>
            <a:endParaRPr lang="en-US" altLang="en-US" sz="2000" dirty="0"/>
          </a:p>
        </p:txBody>
      </p:sp>
      <p:sp>
        <p:nvSpPr>
          <p:cNvPr id="5" name="TextBox 4"/>
          <p:cNvSpPr txBox="1"/>
          <p:nvPr/>
        </p:nvSpPr>
        <p:spPr>
          <a:xfrm>
            <a:off x="4343400" y="6331527"/>
            <a:ext cx="3905236" cy="307777"/>
          </a:xfrm>
          <a:prstGeom prst="rect">
            <a:avLst/>
          </a:prstGeom>
          <a:noFill/>
        </p:spPr>
        <p:txBody>
          <a:bodyPr wrap="none" rtlCol="0">
            <a:spAutoFit/>
          </a:bodyPr>
          <a:lstStyle/>
          <a:p>
            <a:r>
              <a:rPr lang="en-US" sz="1400" dirty="0">
                <a:latin typeface="+mn-lt"/>
              </a:rPr>
              <a:t>https://en.wikipedia.org/wiki/Internet_of_Things</a:t>
            </a:r>
          </a:p>
        </p:txBody>
      </p:sp>
    </p:spTree>
    <p:extLst>
      <p:ext uri="{BB962C8B-B14F-4D97-AF65-F5344CB8AC3E}">
        <p14:creationId xmlns:p14="http://schemas.microsoft.com/office/powerpoint/2010/main" val="3709807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p:txBody>
          <a:bodyPr/>
          <a:lstStyle/>
          <a:p>
            <a:r>
              <a:rPr lang="en-US" altLang="en-US" dirty="0" smtClean="0"/>
              <a:t>Demonstration – D-Link DIR-130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942975"/>
            <a:ext cx="8229600" cy="457200"/>
          </a:xfrm>
        </p:spPr>
        <p:txBody>
          <a:bodyPr lIns="91440" rIns="91440"/>
          <a:lstStyle/>
          <a:p>
            <a:r>
              <a:rPr lang="en-US" altLang="en-US" sz="2800" dirty="0" smtClean="0">
                <a:solidFill>
                  <a:srgbClr val="3068B0"/>
                </a:solidFill>
              </a:rPr>
              <a:t>D-Link DIR-130</a:t>
            </a:r>
          </a:p>
        </p:txBody>
      </p:sp>
      <p:sp>
        <p:nvSpPr>
          <p:cNvPr id="5" name="TextBox 4"/>
          <p:cNvSpPr txBox="1"/>
          <p:nvPr/>
        </p:nvSpPr>
        <p:spPr>
          <a:xfrm>
            <a:off x="4343400" y="6331527"/>
            <a:ext cx="3905236" cy="307777"/>
          </a:xfrm>
          <a:prstGeom prst="rect">
            <a:avLst/>
          </a:prstGeom>
          <a:noFill/>
        </p:spPr>
        <p:txBody>
          <a:bodyPr wrap="none" rtlCol="0">
            <a:spAutoFit/>
          </a:bodyPr>
          <a:lstStyle/>
          <a:p>
            <a:r>
              <a:rPr lang="en-US" sz="1400" dirty="0">
                <a:latin typeface="+mn-lt"/>
              </a:rPr>
              <a:t>https://en.wikipedia.org/wiki/Internet_of_Things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809750"/>
            <a:ext cx="75819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4749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942975"/>
            <a:ext cx="8229600" cy="457200"/>
          </a:xfrm>
        </p:spPr>
        <p:txBody>
          <a:bodyPr lIns="91440" rIns="91440"/>
          <a:lstStyle/>
          <a:p>
            <a:r>
              <a:rPr lang="en-US" altLang="en-US" sz="2800" dirty="0" smtClean="0">
                <a:solidFill>
                  <a:srgbClr val="3068B0"/>
                </a:solidFill>
              </a:rPr>
              <a:t>D-Link DIR-130</a:t>
            </a:r>
          </a:p>
        </p:txBody>
      </p:sp>
      <p:sp>
        <p:nvSpPr>
          <p:cNvPr id="5" name="TextBox 4"/>
          <p:cNvSpPr txBox="1"/>
          <p:nvPr/>
        </p:nvSpPr>
        <p:spPr>
          <a:xfrm>
            <a:off x="4343400" y="6331527"/>
            <a:ext cx="3905236" cy="307777"/>
          </a:xfrm>
          <a:prstGeom prst="rect">
            <a:avLst/>
          </a:prstGeom>
          <a:noFill/>
        </p:spPr>
        <p:txBody>
          <a:bodyPr wrap="none" rtlCol="0">
            <a:spAutoFit/>
          </a:bodyPr>
          <a:lstStyle/>
          <a:p>
            <a:r>
              <a:rPr lang="en-US" sz="1400" dirty="0">
                <a:latin typeface="+mn-lt"/>
              </a:rPr>
              <a:t>https://en.wikipedia.org/wiki/Internet_of_Things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63150" cy="753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347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942975"/>
            <a:ext cx="8229600" cy="457200"/>
          </a:xfrm>
        </p:spPr>
        <p:txBody>
          <a:bodyPr lIns="91440" rIns="91440"/>
          <a:lstStyle/>
          <a:p>
            <a:r>
              <a:rPr lang="en-US" altLang="en-US" sz="2800" dirty="0" smtClean="0">
                <a:solidFill>
                  <a:srgbClr val="3068B0"/>
                </a:solidFill>
              </a:rPr>
              <a:t>Steps for Vulnerability Discovery</a:t>
            </a:r>
          </a:p>
        </p:txBody>
      </p:sp>
      <p:sp>
        <p:nvSpPr>
          <p:cNvPr id="10244" name="Content Placeholder 1"/>
          <p:cNvSpPr>
            <a:spLocks noGrp="1"/>
          </p:cNvSpPr>
          <p:nvPr>
            <p:ph idx="1"/>
          </p:nvPr>
        </p:nvSpPr>
        <p:spPr>
          <a:xfrm>
            <a:off x="533400" y="1752600"/>
            <a:ext cx="7848600" cy="4373563"/>
          </a:xfrm>
        </p:spPr>
        <p:txBody>
          <a:bodyPr/>
          <a:lstStyle/>
          <a:p>
            <a:r>
              <a:rPr lang="en-US" dirty="0"/>
              <a:t>Enumeration during a penetration test discovered a D-Link DIR-130 externally accessible.</a:t>
            </a:r>
          </a:p>
          <a:p>
            <a:r>
              <a:rPr lang="en-US" dirty="0"/>
              <a:t>Research into D-Link identified work by Craig Heffner at </a:t>
            </a:r>
            <a:r>
              <a:rPr lang="en-US" dirty="0">
                <a:hlinkClick r:id="rId3"/>
              </a:rPr>
              <a:t>http://www.devttys0.com/blog/</a:t>
            </a:r>
            <a:endParaRPr lang="en-US" dirty="0"/>
          </a:p>
          <a:p>
            <a:r>
              <a:rPr lang="en-US" dirty="0"/>
              <a:t>Downloaded firmware from D-Link Support</a:t>
            </a:r>
          </a:p>
          <a:p>
            <a:r>
              <a:rPr lang="en-US" dirty="0"/>
              <a:t>Extracted file system using Craig’s tool </a:t>
            </a:r>
            <a:r>
              <a:rPr lang="en-US" dirty="0" err="1"/>
              <a:t>Binwalk</a:t>
            </a:r>
            <a:endParaRPr lang="en-US" dirty="0"/>
          </a:p>
          <a:p>
            <a:pPr lvl="1"/>
            <a:r>
              <a:rPr lang="en-US" sz="2000" dirty="0"/>
              <a:t>Identified the web application files</a:t>
            </a:r>
          </a:p>
          <a:p>
            <a:r>
              <a:rPr lang="en-US" dirty="0"/>
              <a:t>Using Burp Suite and the Firefox Web Browser I conducted manual </a:t>
            </a:r>
            <a:r>
              <a:rPr lang="en-US" dirty="0" smtClean="0"/>
              <a:t>testing</a:t>
            </a:r>
          </a:p>
          <a:p>
            <a:r>
              <a:rPr lang="en-US" dirty="0" smtClean="0"/>
              <a:t>Discovered the authentication bypass vulnerability</a:t>
            </a:r>
            <a:endParaRPr lang="en-US" dirty="0"/>
          </a:p>
          <a:p>
            <a:endParaRPr lang="en-US" sz="2000" dirty="0"/>
          </a:p>
          <a:p>
            <a:endParaRPr lang="en-US" altLang="en-US" sz="2000" dirty="0" smtClean="0"/>
          </a:p>
          <a:p>
            <a:endParaRPr lang="en-US" altLang="en-US" sz="2000" dirty="0"/>
          </a:p>
        </p:txBody>
      </p:sp>
    </p:spTree>
    <p:extLst>
      <p:ext uri="{BB962C8B-B14F-4D97-AF65-F5344CB8AC3E}">
        <p14:creationId xmlns:p14="http://schemas.microsoft.com/office/powerpoint/2010/main" val="1342913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714375"/>
            <a:ext cx="7877175"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2716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942975"/>
            <a:ext cx="8229600" cy="457200"/>
          </a:xfrm>
        </p:spPr>
        <p:txBody>
          <a:bodyPr lIns="91440" rIns="91440"/>
          <a:lstStyle/>
          <a:p>
            <a:r>
              <a:rPr lang="en-US" altLang="en-US" sz="2800" dirty="0" smtClean="0">
                <a:solidFill>
                  <a:srgbClr val="3068B0"/>
                </a:solidFill>
              </a:rPr>
              <a:t>Shodan.io</a:t>
            </a:r>
          </a:p>
        </p:txBody>
      </p:sp>
      <p:sp>
        <p:nvSpPr>
          <p:cNvPr id="5" name="TextBox 4"/>
          <p:cNvSpPr txBox="1"/>
          <p:nvPr/>
        </p:nvSpPr>
        <p:spPr>
          <a:xfrm>
            <a:off x="4343400" y="6331527"/>
            <a:ext cx="3905236" cy="307777"/>
          </a:xfrm>
          <a:prstGeom prst="rect">
            <a:avLst/>
          </a:prstGeom>
          <a:noFill/>
        </p:spPr>
        <p:txBody>
          <a:bodyPr wrap="none" rtlCol="0">
            <a:spAutoFit/>
          </a:bodyPr>
          <a:lstStyle/>
          <a:p>
            <a:r>
              <a:rPr lang="en-US" sz="1400" dirty="0">
                <a:latin typeface="+mn-lt"/>
              </a:rPr>
              <a:t>https://en.wikipedia.org/wiki/Internet_of_Things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638" y="2719388"/>
            <a:ext cx="427672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69278" y="5181599"/>
            <a:ext cx="7005444" cy="461665"/>
          </a:xfrm>
          <a:prstGeom prst="rect">
            <a:avLst/>
          </a:prstGeom>
          <a:noFill/>
        </p:spPr>
        <p:txBody>
          <a:bodyPr wrap="none" rtlCol="0">
            <a:spAutoFit/>
          </a:bodyPr>
          <a:lstStyle/>
          <a:p>
            <a:r>
              <a:rPr lang="en-US" dirty="0" smtClean="0">
                <a:solidFill>
                  <a:srgbClr val="FF0000"/>
                </a:solidFill>
                <a:latin typeface="Courier New" panose="02070309020205020404" pitchFamily="49" charset="0"/>
                <a:cs typeface="Courier New" panose="02070309020205020404" pitchFamily="49" charset="0"/>
              </a:rPr>
              <a:t>“Content-length</a:t>
            </a:r>
            <a:r>
              <a:rPr lang="en-US" dirty="0">
                <a:solidFill>
                  <a:srgbClr val="FF0000"/>
                </a:solidFill>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65” “200 OK” </a:t>
            </a:r>
            <a:r>
              <a:rPr lang="en-US" dirty="0">
                <a:solidFill>
                  <a:srgbClr val="FF0000"/>
                </a:solidFill>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Server</a:t>
            </a:r>
            <a:endParaRPr lang="en-US"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88682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p:txBody>
          <a:bodyPr/>
          <a:lstStyle/>
          <a:p>
            <a:r>
              <a:rPr lang="en-US" altLang="en-US" dirty="0" smtClean="0"/>
              <a:t>Demonstration – ESCAM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942975"/>
            <a:ext cx="8229600" cy="457200"/>
          </a:xfrm>
        </p:spPr>
        <p:txBody>
          <a:bodyPr lIns="91440" rIns="91440"/>
          <a:lstStyle/>
          <a:p>
            <a:r>
              <a:rPr lang="en-US" altLang="en-US" sz="2800" dirty="0" smtClean="0">
                <a:solidFill>
                  <a:srgbClr val="3068B0"/>
                </a:solidFill>
              </a:rPr>
              <a:t>ESCAM Pearl</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0666" y="818451"/>
            <a:ext cx="3241312" cy="339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0" y="4419600"/>
            <a:ext cx="892492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2145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title"/>
          </p:nvPr>
        </p:nvSpPr>
        <p:spPr>
          <a:xfrm>
            <a:off x="457200" y="866775"/>
            <a:ext cx="8229600" cy="533400"/>
          </a:xfrm>
        </p:spPr>
        <p:txBody>
          <a:bodyPr lIns="91440" rIns="91440"/>
          <a:lstStyle/>
          <a:p>
            <a:r>
              <a:rPr lang="en-US" altLang="en-US" sz="2800" dirty="0" smtClean="0">
                <a:solidFill>
                  <a:srgbClr val="3068B0"/>
                </a:solidFill>
              </a:rPr>
              <a:t>Agenda</a:t>
            </a:r>
          </a:p>
        </p:txBody>
      </p:sp>
      <p:sp>
        <p:nvSpPr>
          <p:cNvPr id="9220" name="Content Placeholder 1"/>
          <p:cNvSpPr>
            <a:spLocks noGrp="1"/>
          </p:cNvSpPr>
          <p:nvPr>
            <p:ph idx="1"/>
          </p:nvPr>
        </p:nvSpPr>
        <p:spPr>
          <a:xfrm>
            <a:off x="457200" y="1752600"/>
            <a:ext cx="5691188" cy="4373563"/>
          </a:xfrm>
        </p:spPr>
        <p:txBody>
          <a:bodyPr lIns="91440" bIns="45720"/>
          <a:lstStyle/>
          <a:p>
            <a:r>
              <a:rPr lang="en-US" altLang="en-US" dirty="0" smtClean="0"/>
              <a:t>Overview of Embedded Devices</a:t>
            </a:r>
          </a:p>
          <a:p>
            <a:r>
              <a:rPr lang="en-US" altLang="en-US" dirty="0" smtClean="0"/>
              <a:t>State of Embedded Device Security</a:t>
            </a:r>
          </a:p>
          <a:p>
            <a:r>
              <a:rPr lang="en-US" altLang="en-US" sz="2000" dirty="0" smtClean="0"/>
              <a:t>Embedded Devices in the News</a:t>
            </a:r>
          </a:p>
          <a:p>
            <a:r>
              <a:rPr lang="en-US" altLang="en-US" dirty="0"/>
              <a:t>SOHO Devices</a:t>
            </a:r>
          </a:p>
          <a:p>
            <a:r>
              <a:rPr lang="en-US" altLang="en-US" dirty="0"/>
              <a:t>Demonstrations</a:t>
            </a:r>
          </a:p>
          <a:p>
            <a:pPr lvl="1"/>
            <a:r>
              <a:rPr lang="en-US" altLang="en-US" sz="2000" dirty="0" smtClean="0"/>
              <a:t>Firmware Analysis</a:t>
            </a:r>
          </a:p>
          <a:p>
            <a:pPr lvl="1"/>
            <a:r>
              <a:rPr lang="en-US" altLang="en-US" sz="2000" dirty="0" smtClean="0"/>
              <a:t>Authentication </a:t>
            </a:r>
            <a:r>
              <a:rPr lang="en-US" altLang="en-US" sz="2000" dirty="0"/>
              <a:t>Bypass 0-day</a:t>
            </a:r>
          </a:p>
          <a:p>
            <a:pPr lvl="1"/>
            <a:r>
              <a:rPr lang="en-US" altLang="en-US" sz="2000" dirty="0"/>
              <a:t>Default </a:t>
            </a:r>
            <a:r>
              <a:rPr lang="en-US" altLang="en-US" sz="2000" dirty="0" smtClean="0"/>
              <a:t>Credentials and the Internet</a:t>
            </a:r>
            <a:endParaRPr lang="en-US" altLang="en-US" sz="2000" dirty="0"/>
          </a:p>
          <a:p>
            <a:r>
              <a:rPr lang="en-US" altLang="en-US" dirty="0"/>
              <a:t>Questions</a:t>
            </a:r>
          </a:p>
          <a:p>
            <a:endParaRPr lang="en-US" altLang="en-US" sz="2000" dirty="0"/>
          </a:p>
        </p:txBody>
      </p:sp>
    </p:spTree>
    <p:extLst>
      <p:ext uri="{BB962C8B-B14F-4D97-AF65-F5344CB8AC3E}">
        <p14:creationId xmlns:p14="http://schemas.microsoft.com/office/powerpoint/2010/main" val="22410296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942975"/>
            <a:ext cx="8229600" cy="457200"/>
          </a:xfrm>
        </p:spPr>
        <p:txBody>
          <a:bodyPr lIns="91440" rIns="91440"/>
          <a:lstStyle/>
          <a:p>
            <a:r>
              <a:rPr lang="en-US" altLang="en-US" sz="2800" dirty="0" smtClean="0">
                <a:solidFill>
                  <a:srgbClr val="3068B0"/>
                </a:solidFill>
              </a:rPr>
              <a:t>Shodan.io</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0811" y="1371599"/>
            <a:ext cx="3241312" cy="339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14400" y="4953000"/>
            <a:ext cx="7374135" cy="461665"/>
          </a:xfrm>
          <a:prstGeom prst="rect">
            <a:avLst/>
          </a:prstGeom>
          <a:noFill/>
        </p:spPr>
        <p:txBody>
          <a:bodyPr wrap="none" rtlCol="0">
            <a:spAutoFit/>
          </a:bodyPr>
          <a:lstStyle/>
          <a:p>
            <a:r>
              <a:rPr lang="en-US" dirty="0">
                <a:solidFill>
                  <a:srgbClr val="FF0000"/>
                </a:solidFill>
                <a:latin typeface="Courier New" panose="02070309020205020404" pitchFamily="49" charset="0"/>
                <a:cs typeface="Courier New" panose="02070309020205020404" pitchFamily="49" charset="0"/>
              </a:rPr>
              <a:t>401 Unauthorized </a:t>
            </a:r>
            <a:r>
              <a:rPr lang="en-US" dirty="0" smtClean="0">
                <a:solidFill>
                  <a:srgbClr val="FF0000"/>
                </a:solidFill>
                <a:latin typeface="Courier New" panose="02070309020205020404" pitchFamily="49" charset="0"/>
                <a:cs typeface="Courier New" panose="02070309020205020404" pitchFamily="49" charset="0"/>
              </a:rPr>
              <a:t>port:”81” </a:t>
            </a:r>
            <a:r>
              <a:rPr lang="en-US" dirty="0" err="1" smtClean="0">
                <a:solidFill>
                  <a:srgbClr val="FF0000"/>
                </a:solidFill>
                <a:latin typeface="Courier New" panose="02070309020205020404" pitchFamily="49" charset="0"/>
                <a:cs typeface="Courier New" panose="02070309020205020404" pitchFamily="49" charset="0"/>
              </a:rPr>
              <a:t>country:”CN</a:t>
            </a:r>
            <a:r>
              <a:rPr lang="en-US" dirty="0" smtClean="0">
                <a:solidFill>
                  <a:srgbClr val="FF0000"/>
                </a:solidFill>
                <a:latin typeface="Courier New" panose="02070309020205020404" pitchFamily="49" charset="0"/>
                <a:cs typeface="Courier New" panose="02070309020205020404" pitchFamily="49" charset="0"/>
              </a:rPr>
              <a:t>”</a:t>
            </a:r>
            <a:endParaRPr lang="en-US"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14034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24149"/>
            <a:ext cx="7893142" cy="4939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733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295400"/>
            <a:ext cx="8887047"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742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547688" y="1447800"/>
            <a:ext cx="8229600" cy="4724400"/>
          </a:xfrm>
        </p:spPr>
        <p:txBody>
          <a:bodyPr/>
          <a:lstStyle/>
          <a:p>
            <a:pPr marL="0" indent="0" algn="ctr">
              <a:spcBef>
                <a:spcPts val="1200"/>
              </a:spcBef>
              <a:buFont typeface="Arial" pitchFamily="34" charset="0"/>
              <a:buNone/>
            </a:pPr>
            <a:endParaRPr lang="en-US" altLang="en-US" sz="2800" b="1" dirty="0" smtClean="0">
              <a:solidFill>
                <a:srgbClr val="336B98"/>
              </a:solidFill>
            </a:endParaRPr>
          </a:p>
          <a:p>
            <a:pPr marL="0" indent="0" algn="ctr">
              <a:spcBef>
                <a:spcPts val="1200"/>
              </a:spcBef>
              <a:buFont typeface="Arial" pitchFamily="34" charset="0"/>
              <a:buNone/>
            </a:pPr>
            <a:endParaRPr lang="en-US" altLang="en-US" sz="2800" b="1" dirty="0" smtClean="0">
              <a:solidFill>
                <a:srgbClr val="336B98"/>
              </a:solidFill>
            </a:endParaRPr>
          </a:p>
          <a:p>
            <a:pPr marL="0" indent="0" algn="ctr">
              <a:spcBef>
                <a:spcPts val="1200"/>
              </a:spcBef>
              <a:buFont typeface="Arial" pitchFamily="34" charset="0"/>
              <a:buNone/>
            </a:pPr>
            <a:r>
              <a:rPr lang="en-US" altLang="en-US" sz="2800" b="1" dirty="0" smtClean="0">
                <a:solidFill>
                  <a:srgbClr val="336B98"/>
                </a:solidFill>
              </a:rPr>
              <a:t>James Edge</a:t>
            </a:r>
          </a:p>
          <a:p>
            <a:pPr marL="0" indent="0" algn="ctr">
              <a:spcBef>
                <a:spcPct val="0"/>
              </a:spcBef>
              <a:spcAft>
                <a:spcPts val="300"/>
              </a:spcAft>
              <a:buFont typeface="Arial" pitchFamily="34" charset="0"/>
              <a:buNone/>
            </a:pPr>
            <a:r>
              <a:rPr lang="en-US" altLang="en-US" dirty="0" smtClean="0"/>
              <a:t>Information Security Specialist</a:t>
            </a:r>
          </a:p>
          <a:p>
            <a:pPr marL="0" indent="0" algn="ctr">
              <a:spcBef>
                <a:spcPct val="0"/>
              </a:spcBef>
              <a:spcAft>
                <a:spcPts val="300"/>
              </a:spcAft>
              <a:buFont typeface="Arial" pitchFamily="34" charset="0"/>
              <a:buNone/>
            </a:pPr>
            <a:r>
              <a:rPr lang="en-US" altLang="en-US" dirty="0" smtClean="0"/>
              <a:t>Information Security Center of Expertise</a:t>
            </a:r>
          </a:p>
          <a:p>
            <a:pPr marL="0" indent="0" algn="ctr">
              <a:spcBef>
                <a:spcPct val="0"/>
              </a:spcBef>
              <a:spcAft>
                <a:spcPts val="300"/>
              </a:spcAft>
              <a:buFont typeface="Arial" pitchFamily="34" charset="0"/>
              <a:buNone/>
            </a:pPr>
            <a:r>
              <a:rPr lang="en-US" altLang="en-US" dirty="0" err="1" smtClean="0"/>
              <a:t>Experis</a:t>
            </a:r>
            <a:r>
              <a:rPr lang="en-US" altLang="en-US" dirty="0" smtClean="0"/>
              <a:t> </a:t>
            </a:r>
            <a:r>
              <a:rPr lang="en-US" altLang="en-US" dirty="0" smtClean="0"/>
              <a:t>US, </a:t>
            </a:r>
            <a:r>
              <a:rPr lang="en-US" altLang="en-US" smtClean="0"/>
              <a:t>Inc</a:t>
            </a:r>
            <a:endParaRPr lang="en-US" altLang="en-US" dirty="0" smtClean="0"/>
          </a:p>
          <a:p>
            <a:pPr marL="0" indent="0" algn="ctr">
              <a:spcBef>
                <a:spcPct val="0"/>
              </a:spcBef>
              <a:spcAft>
                <a:spcPts val="300"/>
              </a:spcAft>
              <a:buFont typeface="Arial" pitchFamily="34" charset="0"/>
              <a:buNone/>
            </a:pPr>
            <a:r>
              <a:rPr lang="en-US" altLang="en-US" dirty="0" smtClean="0">
                <a:solidFill>
                  <a:srgbClr val="336B98"/>
                </a:solidFill>
              </a:rPr>
              <a:t>James.Edge1@experis.com</a:t>
            </a:r>
            <a:endParaRPr lang="en-US" altLang="en-US" dirty="0" smtClean="0"/>
          </a:p>
          <a:p>
            <a:pPr marL="0" indent="0" algn="ctr">
              <a:spcBef>
                <a:spcPct val="0"/>
              </a:spcBef>
              <a:buFont typeface="Arial" pitchFamily="34" charset="0"/>
              <a:buNone/>
            </a:pPr>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title"/>
          </p:nvPr>
        </p:nvSpPr>
        <p:spPr>
          <a:xfrm>
            <a:off x="457200" y="866775"/>
            <a:ext cx="8229600" cy="533400"/>
          </a:xfrm>
        </p:spPr>
        <p:txBody>
          <a:bodyPr lIns="91440" rIns="91440"/>
          <a:lstStyle/>
          <a:p>
            <a:r>
              <a:rPr lang="en-US" altLang="en-US" sz="2800" dirty="0" smtClean="0">
                <a:solidFill>
                  <a:srgbClr val="3068B0"/>
                </a:solidFill>
              </a:rPr>
              <a:t>What is an Embedded Device?</a:t>
            </a:r>
          </a:p>
        </p:txBody>
      </p:sp>
      <p:sp>
        <p:nvSpPr>
          <p:cNvPr id="9220" name="Content Placeholder 1"/>
          <p:cNvSpPr>
            <a:spLocks noGrp="1"/>
          </p:cNvSpPr>
          <p:nvPr>
            <p:ph idx="1"/>
          </p:nvPr>
        </p:nvSpPr>
        <p:spPr>
          <a:xfrm>
            <a:off x="457200" y="1752600"/>
            <a:ext cx="5691188" cy="4373563"/>
          </a:xfrm>
        </p:spPr>
        <p:txBody>
          <a:bodyPr lIns="91440" bIns="45720"/>
          <a:lstStyle/>
          <a:p>
            <a:r>
              <a:rPr lang="en-US" altLang="en-US" dirty="0"/>
              <a:t>An embedded device is an object that contains a special-purpose computing system. The system, which is completely enclosed by the object, may or may not be able to connect to the Internet. Embedded systems have extensive applications in consumer, commercial, automotive, industrial and healthcare markets.</a:t>
            </a:r>
            <a:endParaRPr lang="en-US" altLang="en-US" dirty="0" smtClean="0"/>
          </a:p>
        </p:txBody>
      </p:sp>
      <p:sp>
        <p:nvSpPr>
          <p:cNvPr id="2" name="TextBox 1"/>
          <p:cNvSpPr txBox="1"/>
          <p:nvPr/>
        </p:nvSpPr>
        <p:spPr>
          <a:xfrm>
            <a:off x="3810000" y="6324600"/>
            <a:ext cx="4610558" cy="307777"/>
          </a:xfrm>
          <a:prstGeom prst="rect">
            <a:avLst/>
          </a:prstGeom>
          <a:noFill/>
        </p:spPr>
        <p:txBody>
          <a:bodyPr wrap="none" rtlCol="0">
            <a:spAutoFit/>
          </a:bodyPr>
          <a:lstStyle/>
          <a:p>
            <a:r>
              <a:rPr lang="en-US" sz="1400" dirty="0" smtClean="0">
                <a:latin typeface="+mn-lt"/>
              </a:rPr>
              <a:t>http://whatis.techtarget.com/definition/embedded-device</a:t>
            </a:r>
            <a:endParaRPr lang="en-US" sz="1400" dirty="0">
              <a:latin typeface="+mn-lt"/>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762000"/>
            <a:ext cx="16859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518" y="2171700"/>
            <a:ext cx="150495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8441" y="2971800"/>
            <a:ext cx="146685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5038" y="3429000"/>
            <a:ext cx="21336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3920836"/>
            <a:ext cx="226695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262438"/>
            <a:ext cx="22764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8574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56509" y="6331527"/>
            <a:ext cx="6340197" cy="307777"/>
          </a:xfrm>
          <a:prstGeom prst="rect">
            <a:avLst/>
          </a:prstGeom>
          <a:noFill/>
        </p:spPr>
        <p:txBody>
          <a:bodyPr wrap="none" rtlCol="0">
            <a:spAutoFit/>
          </a:bodyPr>
          <a:lstStyle/>
          <a:p>
            <a:r>
              <a:rPr lang="en-US" sz="1400" dirty="0">
                <a:latin typeface="+mn-lt"/>
              </a:rPr>
              <a:t>http://ayehu.com/how-the-internet-of-things-will-complicate-incident-response/</a:t>
            </a:r>
          </a:p>
        </p:txBody>
      </p:sp>
      <p:pic>
        <p:nvPicPr>
          <p:cNvPr id="2050" name="Picture 2" descr="C:\Users\us313116\Documents\Work\Presentations\KSU\How-The-Internet-of-Things-will-Complicate-Incident-Respon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066800"/>
            <a:ext cx="5554708" cy="490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580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942975"/>
            <a:ext cx="8229600" cy="457200"/>
          </a:xfrm>
        </p:spPr>
        <p:txBody>
          <a:bodyPr lIns="91440" rIns="91440"/>
          <a:lstStyle/>
          <a:p>
            <a:r>
              <a:rPr lang="en-US" altLang="en-US" sz="2800" dirty="0" smtClean="0">
                <a:solidFill>
                  <a:srgbClr val="3068B0"/>
                </a:solidFill>
              </a:rPr>
              <a:t>The Internet of Things</a:t>
            </a:r>
          </a:p>
        </p:txBody>
      </p:sp>
      <p:sp>
        <p:nvSpPr>
          <p:cNvPr id="10244" name="Content Placeholder 1"/>
          <p:cNvSpPr>
            <a:spLocks noGrp="1"/>
          </p:cNvSpPr>
          <p:nvPr>
            <p:ph idx="1"/>
          </p:nvPr>
        </p:nvSpPr>
        <p:spPr>
          <a:xfrm>
            <a:off x="533400" y="1752600"/>
            <a:ext cx="5540375" cy="4373563"/>
          </a:xfrm>
        </p:spPr>
        <p:txBody>
          <a:bodyPr/>
          <a:lstStyle/>
          <a:p>
            <a:r>
              <a:rPr lang="en-US" dirty="0"/>
              <a:t>The </a:t>
            </a:r>
            <a:r>
              <a:rPr lang="en-US" b="1" dirty="0"/>
              <a:t>Internet of Things</a:t>
            </a:r>
            <a:r>
              <a:rPr lang="en-US" dirty="0"/>
              <a:t> (</a:t>
            </a:r>
            <a:r>
              <a:rPr lang="en-US" dirty="0" err="1"/>
              <a:t>IoT</a:t>
            </a:r>
            <a:r>
              <a:rPr lang="en-US" dirty="0"/>
              <a:t>) is the network of physical objects or "</a:t>
            </a:r>
            <a:r>
              <a:rPr lang="en-US" b="1" dirty="0"/>
              <a:t>things</a:t>
            </a:r>
            <a:r>
              <a:rPr lang="en-US" dirty="0"/>
              <a:t>" embedded with electronics, software, sensors, and network connectivity, which enables these objects to collect and exchange data.</a:t>
            </a:r>
            <a:endParaRPr lang="en-US" altLang="en-US" dirty="0" smtClean="0"/>
          </a:p>
        </p:txBody>
      </p:sp>
      <p:sp>
        <p:nvSpPr>
          <p:cNvPr id="5" name="TextBox 4"/>
          <p:cNvSpPr txBox="1"/>
          <p:nvPr/>
        </p:nvSpPr>
        <p:spPr>
          <a:xfrm>
            <a:off x="4343400" y="6331527"/>
            <a:ext cx="3905236" cy="307777"/>
          </a:xfrm>
          <a:prstGeom prst="rect">
            <a:avLst/>
          </a:prstGeom>
          <a:noFill/>
        </p:spPr>
        <p:txBody>
          <a:bodyPr wrap="none" rtlCol="0">
            <a:spAutoFit/>
          </a:bodyPr>
          <a:lstStyle/>
          <a:p>
            <a:r>
              <a:rPr lang="en-US" sz="1400" dirty="0">
                <a:latin typeface="+mn-lt"/>
              </a:rPr>
              <a:t>https://en.wikipedia.org/wiki/Internet_of_Things</a:t>
            </a:r>
          </a:p>
        </p:txBody>
      </p:sp>
      <p:pic>
        <p:nvPicPr>
          <p:cNvPr id="11269" name="Picture 5" descr="C:\Users\us313116\Documents\Work\Presentations\KSU\IoT\washer and dryer.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748767"/>
            <a:ext cx="3579306" cy="218665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us313116\Documents\Work\Presentations\KSU\IoT\nes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3504" y="3067264"/>
            <a:ext cx="1828800" cy="1467966"/>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C:\Users\us313116\Documents\Work\Presentations\KSU\IoT\fridg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1897" y="1007533"/>
            <a:ext cx="2089173" cy="323404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4275220"/>
            <a:ext cx="3140274" cy="2056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descr="C:\Users\us313116\Documents\Work\Presentations\KSU\IoT\WeMo-Smart-LED-Light-Bul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3677" y="4516009"/>
            <a:ext cx="1578923" cy="157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526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57200" y="781050"/>
            <a:ext cx="8229600" cy="609600"/>
          </a:xfrm>
        </p:spPr>
        <p:txBody>
          <a:bodyPr bIns="0"/>
          <a:lstStyle/>
          <a:p>
            <a:r>
              <a:rPr lang="en-US" altLang="en-US" sz="2800" dirty="0" smtClean="0">
                <a:solidFill>
                  <a:srgbClr val="3068B0"/>
                </a:solidFill>
              </a:rPr>
              <a:t>Back to the Future with Information Security</a:t>
            </a:r>
            <a:endParaRPr lang="en-US" altLang="en-US" sz="2800" dirty="0">
              <a:solidFill>
                <a:srgbClr val="3068B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610600" cy="471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38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57200" y="781050"/>
            <a:ext cx="8229600" cy="609600"/>
          </a:xfrm>
        </p:spPr>
        <p:txBody>
          <a:bodyPr bIns="0"/>
          <a:lstStyle/>
          <a:p>
            <a:r>
              <a:rPr lang="en-US" altLang="en-US" sz="2800" dirty="0" smtClean="0">
                <a:solidFill>
                  <a:srgbClr val="3068B0"/>
                </a:solidFill>
              </a:rPr>
              <a:t>Back to the Future with Information Security</a:t>
            </a:r>
            <a:endParaRPr lang="en-US" altLang="en-US" sz="2800" dirty="0">
              <a:solidFill>
                <a:srgbClr val="3068B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70462"/>
            <a:ext cx="4572000" cy="4434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2343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57200" y="781050"/>
            <a:ext cx="8229600" cy="609600"/>
          </a:xfrm>
        </p:spPr>
        <p:txBody>
          <a:bodyPr bIns="0"/>
          <a:lstStyle/>
          <a:p>
            <a:r>
              <a:rPr lang="en-US" altLang="en-US" sz="2800" dirty="0" smtClean="0">
                <a:solidFill>
                  <a:srgbClr val="3068B0"/>
                </a:solidFill>
              </a:rPr>
              <a:t>Back to the Future with Information Security</a:t>
            </a:r>
            <a:endParaRPr lang="en-US" altLang="en-US" sz="2800" dirty="0">
              <a:solidFill>
                <a:srgbClr val="3068B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8305800" cy="4778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006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st PP Template">
  <a:themeElements>
    <a:clrScheme name="ManpowerGroup Colors">
      <a:dk1>
        <a:srgbClr val="466EA5"/>
      </a:dk1>
      <a:lt1>
        <a:srgbClr val="FFFFFF"/>
      </a:lt1>
      <a:dk2>
        <a:srgbClr val="6390C6"/>
      </a:dk2>
      <a:lt2>
        <a:srgbClr val="FFFFFF"/>
      </a:lt2>
      <a:accent1>
        <a:srgbClr val="466EA5"/>
      </a:accent1>
      <a:accent2>
        <a:srgbClr val="5A90C6"/>
      </a:accent2>
      <a:accent3>
        <a:srgbClr val="6E8F82"/>
      </a:accent3>
      <a:accent4>
        <a:srgbClr val="AB404B"/>
      </a:accent4>
      <a:accent5>
        <a:srgbClr val="C46D24"/>
      </a:accent5>
      <a:accent6>
        <a:srgbClr val="67696F"/>
      </a:accent6>
      <a:hlink>
        <a:srgbClr val="6E8F82"/>
      </a:hlink>
      <a:folHlink>
        <a:srgbClr val="6390C6"/>
      </a:folHlink>
    </a:clrScheme>
    <a:fontScheme name="Experi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10FFF0A44B204D8F9C1AF0BD9E0B26" ma:contentTypeVersion="0" ma:contentTypeDescription="Create a new document." ma:contentTypeScope="" ma:versionID="4d8217c1ae76c01879c4a6521506e59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B9711A-1B4A-4608-92D5-100737C142F7}">
  <ds:schemaRefs>
    <ds:schemaRef ds:uri="http://schemas.microsoft.com/office/2006/metadata/properties"/>
    <ds:schemaRef ds:uri="http://purl.org/dc/dcmitype/"/>
    <ds:schemaRef ds:uri="http://purl.org/dc/elements/1.1/"/>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4EDF2CDF-ABB1-4063-88F1-9DDF0182B2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2E4E96A-7296-437C-8522-234518EAA4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Experis_BlueShape_PowerPoint-template</Template>
  <TotalTime>34603</TotalTime>
  <Words>632</Words>
  <Application>Microsoft Office PowerPoint</Application>
  <PresentationFormat>On-screen Show (4:3)</PresentationFormat>
  <Paragraphs>149</Paragraphs>
  <Slides>33</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Courier New</vt:lpstr>
      <vt:lpstr>Times</vt:lpstr>
      <vt:lpstr>Verdana</vt:lpstr>
      <vt:lpstr>Test PP Template</vt:lpstr>
      <vt:lpstr>Back to the Future with Information Security How Embedded Devices Have Turned Back  the Security Clock</vt:lpstr>
      <vt:lpstr>Who Am I?</vt:lpstr>
      <vt:lpstr>Agenda</vt:lpstr>
      <vt:lpstr>What is an Embedded Device?</vt:lpstr>
      <vt:lpstr>PowerPoint Presentation</vt:lpstr>
      <vt:lpstr>The Internet of Things</vt:lpstr>
      <vt:lpstr>Back to the Future with Information Security</vt:lpstr>
      <vt:lpstr>Back to the Future with Information Security</vt:lpstr>
      <vt:lpstr>Back to the Future with Information Security</vt:lpstr>
      <vt:lpstr>Back to the Future with Information Security</vt:lpstr>
      <vt:lpstr>Back to the Future with Information Security</vt:lpstr>
      <vt:lpstr>Back to the Future with Information Security</vt:lpstr>
      <vt:lpstr>Embedded Security in the News</vt:lpstr>
      <vt:lpstr>Small Office / Home Office (SOHO) Devices</vt:lpstr>
      <vt:lpstr>Small Office / Home Office (SOHO) Devices</vt:lpstr>
      <vt:lpstr>SOHO Embedded Security in the News</vt:lpstr>
      <vt:lpstr>The Current State of SOHO Embedded Security</vt:lpstr>
      <vt:lpstr>The Current State of Embedded Security</vt:lpstr>
      <vt:lpstr>Back to the Future with Information Security</vt:lpstr>
      <vt:lpstr>Demonstration</vt:lpstr>
      <vt:lpstr>Toolkit</vt:lpstr>
      <vt:lpstr>Demonstration – D-Link DIR-130</vt:lpstr>
      <vt:lpstr>D-Link DIR-130</vt:lpstr>
      <vt:lpstr>D-Link DIR-130</vt:lpstr>
      <vt:lpstr>Steps for Vulnerability Discovery</vt:lpstr>
      <vt:lpstr>PowerPoint Presentation</vt:lpstr>
      <vt:lpstr>Shodan.io</vt:lpstr>
      <vt:lpstr>Demonstration – ESCAM </vt:lpstr>
      <vt:lpstr>ESCAM Pearl</vt:lpstr>
      <vt:lpstr>Shodan.io</vt:lpstr>
      <vt:lpstr>PowerPoint Presentation</vt:lpstr>
      <vt:lpstr>PowerPoint Presentation</vt:lpstr>
      <vt:lpstr>PowerPoint Presentation</vt:lpstr>
    </vt:vector>
  </TitlesOfParts>
  <Company>Experis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Security Training</dc:title>
  <dc:creator>Peter Paul</dc:creator>
  <cp:keywords>Presentation Template</cp:keywords>
  <dc:description>An approved PowerPoint template for presentations</dc:description>
  <cp:lastModifiedBy>us315622</cp:lastModifiedBy>
  <cp:revision>651</cp:revision>
  <cp:lastPrinted>2015-03-01T15:47:26Z</cp:lastPrinted>
  <dcterms:created xsi:type="dcterms:W3CDTF">2010-05-13T20:21:51Z</dcterms:created>
  <dcterms:modified xsi:type="dcterms:W3CDTF">2018-05-23T22:14:18Z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Author0">
    <vt:lpwstr>CORPORATE\engage administrative services approvers</vt:lpwstr>
  </property>
  <property fmtid="{D5CDD505-2E9C-101B-9397-08002B2CF9AE}" pid="3" name="Revison No.">
    <vt:lpwstr>25.0000000000000</vt:lpwstr>
  </property>
  <property fmtid="{D5CDD505-2E9C-101B-9397-08002B2CF9AE}" pid="4" name="ContentType">
    <vt:lpwstr>Document</vt:lpwstr>
  </property>
  <property fmtid="{D5CDD505-2E9C-101B-9397-08002B2CF9AE}" pid="5" name="Date Created">
    <vt:filetime>2010-05-24T05:00:00Z</vt:filetime>
  </property>
  <property fmtid="{D5CDD505-2E9C-101B-9397-08002B2CF9AE}" pid="6" name="xd_Signature">
    <vt:lpwstr/>
  </property>
  <property fmtid="{D5CDD505-2E9C-101B-9397-08002B2CF9AE}" pid="7" name="TemplateUrl">
    <vt:lpwstr/>
  </property>
  <property fmtid="{D5CDD505-2E9C-101B-9397-08002B2CF9AE}" pid="8" name="xd_ProgID">
    <vt:lpwstr/>
  </property>
  <property fmtid="{D5CDD505-2E9C-101B-9397-08002B2CF9AE}" pid="9" name="PublishingStartDate">
    <vt:lpwstr/>
  </property>
  <property fmtid="{D5CDD505-2E9C-101B-9397-08002B2CF9AE}" pid="10" name="PublishingExpirationDate">
    <vt:lpwstr/>
  </property>
  <property fmtid="{D5CDD505-2E9C-101B-9397-08002B2CF9AE}" pid="11" name="display_urn:schemas-microsoft-com:office:office#Editor">
    <vt:lpwstr>Matthews, Audrey</vt:lpwstr>
  </property>
  <property fmtid="{D5CDD505-2E9C-101B-9397-08002B2CF9AE}" pid="12" name="display_urn:schemas-microsoft-com:office:office#Author">
    <vt:lpwstr>Lisner, Jenny</vt:lpwstr>
  </property>
  <property fmtid="{D5CDD505-2E9C-101B-9397-08002B2CF9AE}" pid="13" name="_SourceUrl">
    <vt:lpwstr/>
  </property>
  <property fmtid="{D5CDD505-2E9C-101B-9397-08002B2CF9AE}" pid="14" name="ContentTypeId">
    <vt:lpwstr>0x0101005410FFF0A44B204D8F9C1AF0BD9E0B26</vt:lpwstr>
  </property>
  <property fmtid="{D5CDD505-2E9C-101B-9397-08002B2CF9AE}" pid="15" name="Domain_Extensions">
    <vt:lpwstr>5</vt:lpwstr>
  </property>
  <property fmtid="{D5CDD505-2E9C-101B-9397-08002B2CF9AE}" pid="16" name="Year">
    <vt:lpwstr>3</vt:lpwstr>
  </property>
  <property fmtid="{D5CDD505-2E9C-101B-9397-08002B2CF9AE}" pid="17" name="Content_Type">
    <vt:lpwstr>4</vt:lpwstr>
  </property>
  <property fmtid="{D5CDD505-2E9C-101B-9397-08002B2CF9AE}" pid="18" name="Industry">
    <vt:lpwstr>7</vt:lpwstr>
  </property>
</Properties>
</file>